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1" r:id="rId3"/>
  </p:sldMasterIdLst>
  <p:notesMasterIdLst>
    <p:notesMasterId r:id="rId23"/>
  </p:notesMasterIdLst>
  <p:sldIdLst>
    <p:sldId id="795" r:id="rId4"/>
    <p:sldId id="804" r:id="rId5"/>
    <p:sldId id="257" r:id="rId6"/>
    <p:sldId id="260" r:id="rId7"/>
    <p:sldId id="792" r:id="rId8"/>
    <p:sldId id="793" r:id="rId9"/>
    <p:sldId id="261" r:id="rId10"/>
    <p:sldId id="794" r:id="rId11"/>
    <p:sldId id="258" r:id="rId12"/>
    <p:sldId id="796" r:id="rId13"/>
    <p:sldId id="262" r:id="rId14"/>
    <p:sldId id="259" r:id="rId15"/>
    <p:sldId id="803" r:id="rId16"/>
    <p:sldId id="799" r:id="rId17"/>
    <p:sldId id="798" r:id="rId18"/>
    <p:sldId id="263" r:id="rId19"/>
    <p:sldId id="800" r:id="rId20"/>
    <p:sldId id="801"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7EE002-67A5-2598-92C5-6EE1816F27AC}" name="Mathews, Ben [USA]" initials="MB[" userId="S::637835@bah.com::31bf65d4-f192-4cce-bcd8-5a5fa98f1a9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C89"/>
    <a:srgbClr val="233746"/>
    <a:srgbClr val="00A6B7"/>
    <a:srgbClr val="7AB7D3"/>
    <a:srgbClr val="99CB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5F617-34E9-E2F2-D59E-F38D5368671F}" v="45" dt="2024-02-15T05:06:49.673"/>
    <p1510:client id="{2C5C8AAE-48C5-7CDA-ED1A-D1C9F3C81147}" v="541" dt="2024-02-15T03:42:34.695"/>
    <p1510:client id="{49F814A9-5D83-D0E5-AF95-5A714F81ACFC}" v="665" dt="2024-02-14T21:14:39.831"/>
    <p1510:client id="{4B86C56F-70E1-5526-25F4-6D1C55499AE3}" v="5" dt="2024-02-14T19:28:53.920"/>
    <p1510:client id="{5078FD41-1115-E21B-9C82-4B639CAFA62F}" v="5" dt="2024-02-15T01:38:48.106"/>
    <p1510:client id="{6F40C479-D514-68B8-FE13-42E66A8D1A69}" v="76" dt="2024-02-14T21:37:37.520"/>
    <p1510:client id="{7F6475F2-BD09-9EC5-DBC8-1719BC3754CF}" v="35" dt="2024-02-15T03:50:16.410"/>
    <p1510:client id="{85D141CE-BEDF-4A8B-BB3D-8E288CF4D665}" v="218" dt="2024-02-15T01:54:37.107"/>
    <p1510:client id="{89811180-4B09-4423-A537-15ABF56BC213}" v="321" dt="2024-02-14T20:13:53.346"/>
    <p1510:client id="{93520436-C87B-A739-5EE8-0092C2FCE1D0}" v="70" dt="2024-02-15T13:20:09.295"/>
    <p1510:client id="{AEA2C593-8A53-4445-82D9-AA4AAF5D3012}" v="2165" dt="2024-02-15T13:31:42.404"/>
    <p1510:client id="{BB9A45F6-2A6A-C0FD-71E9-2C2336792A7B}" v="267" dt="2024-02-14T21:59:36.458"/>
    <p1510:client id="{CBEF10F5-6E04-89E7-769B-04885F89CB7D}" v="247" dt="2024-02-14T19:10:53.633"/>
    <p1510:client id="{F06B162B-CA9E-411C-AACE-99D9B96EF6C1}" v="3" dt="2024-02-14T18:39:58.300"/>
    <p1510:client id="{F5D89D4F-CABB-57E0-F69C-702CDEF51A13}" v="1808" dt="2024-02-14T21:58:38.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mo, Timothy [USA]" userId="S::637536@bah.com::09a505a9-22a4-48eb-8d28-723f7b3cb8d9" providerId="AD" clId="Web-{0525F617-34E9-E2F2-D59E-F38D5368671F}"/>
    <pc:docChg chg="addSld delSld modSld">
      <pc:chgData name="Remo, Timothy [USA]" userId="S::637536@bah.com::09a505a9-22a4-48eb-8d28-723f7b3cb8d9" providerId="AD" clId="Web-{0525F617-34E9-E2F2-D59E-F38D5368671F}" dt="2024-02-15T05:06:49.673" v="145" actId="20577"/>
      <pc:docMkLst>
        <pc:docMk/>
      </pc:docMkLst>
      <pc:sldChg chg="modSp">
        <pc:chgData name="Remo, Timothy [USA]" userId="S::637536@bah.com::09a505a9-22a4-48eb-8d28-723f7b3cb8d9" providerId="AD" clId="Web-{0525F617-34E9-E2F2-D59E-F38D5368671F}" dt="2024-02-15T04:27:16.174" v="19" actId="1076"/>
        <pc:sldMkLst>
          <pc:docMk/>
          <pc:sldMk cId="2823258894" sldId="258"/>
        </pc:sldMkLst>
        <pc:spChg chg="mod">
          <ac:chgData name="Remo, Timothy [USA]" userId="S::637536@bah.com::09a505a9-22a4-48eb-8d28-723f7b3cb8d9" providerId="AD" clId="Web-{0525F617-34E9-E2F2-D59E-F38D5368671F}" dt="2024-02-15T04:27:16.174" v="19" actId="1076"/>
          <ac:spMkLst>
            <pc:docMk/>
            <pc:sldMk cId="2823258894" sldId="258"/>
            <ac:spMk id="3" creationId="{EAA9D6E7-7DA9-291D-D4B1-43AF9042DE5A}"/>
          </ac:spMkLst>
        </pc:spChg>
      </pc:sldChg>
      <pc:sldChg chg="modSp modNotes">
        <pc:chgData name="Remo, Timothy [USA]" userId="S::637536@bah.com::09a505a9-22a4-48eb-8d28-723f7b3cb8d9" providerId="AD" clId="Web-{0525F617-34E9-E2F2-D59E-F38D5368671F}" dt="2024-02-15T05:02:18.679" v="117"/>
        <pc:sldMkLst>
          <pc:docMk/>
          <pc:sldMk cId="1701825396" sldId="259"/>
        </pc:sldMkLst>
        <pc:spChg chg="mod">
          <ac:chgData name="Remo, Timothy [USA]" userId="S::637536@bah.com::09a505a9-22a4-48eb-8d28-723f7b3cb8d9" providerId="AD" clId="Web-{0525F617-34E9-E2F2-D59E-F38D5368671F}" dt="2024-02-15T04:28:10.738" v="24" actId="20577"/>
          <ac:spMkLst>
            <pc:docMk/>
            <pc:sldMk cId="1701825396" sldId="259"/>
            <ac:spMk id="2" creationId="{12FEE882-67A7-EEBB-229D-164635193959}"/>
          </ac:spMkLst>
        </pc:spChg>
        <pc:spChg chg="mod">
          <ac:chgData name="Remo, Timothy [USA]" userId="S::637536@bah.com::09a505a9-22a4-48eb-8d28-723f7b3cb8d9" providerId="AD" clId="Web-{0525F617-34E9-E2F2-D59E-F38D5368671F}" dt="2024-02-15T04:28:26.942" v="27" actId="14100"/>
          <ac:spMkLst>
            <pc:docMk/>
            <pc:sldMk cId="1701825396" sldId="259"/>
            <ac:spMk id="3" creationId="{96162806-9F01-454E-AFDD-B176C3C189AF}"/>
          </ac:spMkLst>
        </pc:spChg>
        <pc:picChg chg="mod">
          <ac:chgData name="Remo, Timothy [USA]" userId="S::637536@bah.com::09a505a9-22a4-48eb-8d28-723f7b3cb8d9" providerId="AD" clId="Web-{0525F617-34E9-E2F2-D59E-F38D5368671F}" dt="2024-02-15T04:28:22.410" v="26" actId="14100"/>
          <ac:picMkLst>
            <pc:docMk/>
            <pc:sldMk cId="1701825396" sldId="259"/>
            <ac:picMk id="4" creationId="{1D340EFC-7501-B3C0-3DAD-E9E45A27C04F}"/>
          </ac:picMkLst>
        </pc:picChg>
      </pc:sldChg>
      <pc:sldChg chg="modSp">
        <pc:chgData name="Remo, Timothy [USA]" userId="S::637536@bah.com::09a505a9-22a4-48eb-8d28-723f7b3cb8d9" providerId="AD" clId="Web-{0525F617-34E9-E2F2-D59E-F38D5368671F}" dt="2024-02-15T04:27:56.785" v="22" actId="1076"/>
        <pc:sldMkLst>
          <pc:docMk/>
          <pc:sldMk cId="4274375260" sldId="262"/>
        </pc:sldMkLst>
        <pc:spChg chg="mod">
          <ac:chgData name="Remo, Timothy [USA]" userId="S::637536@bah.com::09a505a9-22a4-48eb-8d28-723f7b3cb8d9" providerId="AD" clId="Web-{0525F617-34E9-E2F2-D59E-F38D5368671F}" dt="2024-02-15T04:27:52.113" v="21" actId="1076"/>
          <ac:spMkLst>
            <pc:docMk/>
            <pc:sldMk cId="4274375260" sldId="262"/>
            <ac:spMk id="2" creationId="{79C72B4C-F7CC-6457-6584-A71730BF4273}"/>
          </ac:spMkLst>
        </pc:spChg>
        <pc:spChg chg="mod">
          <ac:chgData name="Remo, Timothy [USA]" userId="S::637536@bah.com::09a505a9-22a4-48eb-8d28-723f7b3cb8d9" providerId="AD" clId="Web-{0525F617-34E9-E2F2-D59E-F38D5368671F}" dt="2024-02-15T04:27:56.785" v="22" actId="1076"/>
          <ac:spMkLst>
            <pc:docMk/>
            <pc:sldMk cId="4274375260" sldId="262"/>
            <ac:spMk id="7" creationId="{8C016FB2-DA37-365E-6D7C-9E930F9516ED}"/>
          </ac:spMkLst>
        </pc:spChg>
      </pc:sldChg>
      <pc:sldChg chg="modSp">
        <pc:chgData name="Remo, Timothy [USA]" userId="S::637536@bah.com::09a505a9-22a4-48eb-8d28-723f7b3cb8d9" providerId="AD" clId="Web-{0525F617-34E9-E2F2-D59E-F38D5368671F}" dt="2024-02-15T04:26:08.906" v="12" actId="1076"/>
        <pc:sldMkLst>
          <pc:docMk/>
          <pc:sldMk cId="847343678" sldId="794"/>
        </pc:sldMkLst>
        <pc:spChg chg="mod">
          <ac:chgData name="Remo, Timothy [USA]" userId="S::637536@bah.com::09a505a9-22a4-48eb-8d28-723f7b3cb8d9" providerId="AD" clId="Web-{0525F617-34E9-E2F2-D59E-F38D5368671F}" dt="2024-02-15T04:26:04.750" v="11" actId="1076"/>
          <ac:spMkLst>
            <pc:docMk/>
            <pc:sldMk cId="847343678" sldId="794"/>
            <ac:spMk id="2" creationId="{EC407794-659B-7571-CBD1-D11F944066D0}"/>
          </ac:spMkLst>
        </pc:spChg>
        <pc:spChg chg="mod">
          <ac:chgData name="Remo, Timothy [USA]" userId="S::637536@bah.com::09a505a9-22a4-48eb-8d28-723f7b3cb8d9" providerId="AD" clId="Web-{0525F617-34E9-E2F2-D59E-F38D5368671F}" dt="2024-02-15T04:26:08.906" v="12" actId="1076"/>
          <ac:spMkLst>
            <pc:docMk/>
            <pc:sldMk cId="847343678" sldId="794"/>
            <ac:spMk id="3" creationId="{88D441EA-E70C-49E2-997B-4E097A99DB13}"/>
          </ac:spMkLst>
        </pc:spChg>
      </pc:sldChg>
      <pc:sldChg chg="addSp delSp modSp modNotes">
        <pc:chgData name="Remo, Timothy [USA]" userId="S::637536@bah.com::09a505a9-22a4-48eb-8d28-723f7b3cb8d9" providerId="AD" clId="Web-{0525F617-34E9-E2F2-D59E-F38D5368671F}" dt="2024-02-15T05:05:59.294" v="134"/>
        <pc:sldMkLst>
          <pc:docMk/>
          <pc:sldMk cId="643916567" sldId="803"/>
        </pc:sldMkLst>
        <pc:spChg chg="mod">
          <ac:chgData name="Remo, Timothy [USA]" userId="S::637536@bah.com::09a505a9-22a4-48eb-8d28-723f7b3cb8d9" providerId="AD" clId="Web-{0525F617-34E9-E2F2-D59E-F38D5368671F}" dt="2024-02-15T04:22:10.868" v="9" actId="1076"/>
          <ac:spMkLst>
            <pc:docMk/>
            <pc:sldMk cId="643916567" sldId="803"/>
            <ac:spMk id="2" creationId="{54BDE612-EC73-6F75-774D-E2960B735FAF}"/>
          </ac:spMkLst>
        </pc:spChg>
        <pc:spChg chg="mod">
          <ac:chgData name="Remo, Timothy [USA]" userId="S::637536@bah.com::09a505a9-22a4-48eb-8d28-723f7b3cb8d9" providerId="AD" clId="Web-{0525F617-34E9-E2F2-D59E-F38D5368671F}" dt="2024-02-15T04:21:45.805" v="5" actId="1076"/>
          <ac:spMkLst>
            <pc:docMk/>
            <pc:sldMk cId="643916567" sldId="803"/>
            <ac:spMk id="8" creationId="{9E91F641-125B-8A3E-8F9B-4AD4A55EDD91}"/>
          </ac:spMkLst>
        </pc:spChg>
        <pc:picChg chg="del">
          <ac:chgData name="Remo, Timothy [USA]" userId="S::637536@bah.com::09a505a9-22a4-48eb-8d28-723f7b3cb8d9" providerId="AD" clId="Web-{0525F617-34E9-E2F2-D59E-F38D5368671F}" dt="2024-02-15T04:19:05.810" v="0"/>
          <ac:picMkLst>
            <pc:docMk/>
            <pc:sldMk cId="643916567" sldId="803"/>
            <ac:picMk id="3" creationId="{4BEF4060-A7D2-D363-297D-31D6A8C86976}"/>
          </ac:picMkLst>
        </pc:picChg>
        <pc:picChg chg="add mod">
          <ac:chgData name="Remo, Timothy [USA]" userId="S::637536@bah.com::09a505a9-22a4-48eb-8d28-723f7b3cb8d9" providerId="AD" clId="Web-{0525F617-34E9-E2F2-D59E-F38D5368671F}" dt="2024-02-15T04:19:17.013" v="4" actId="1076"/>
          <ac:picMkLst>
            <pc:docMk/>
            <pc:sldMk cId="643916567" sldId="803"/>
            <ac:picMk id="5" creationId="{18D3F668-1C6C-FB2D-C075-391F8C91C926}"/>
          </ac:picMkLst>
        </pc:picChg>
      </pc:sldChg>
      <pc:sldChg chg="new del">
        <pc:chgData name="Remo, Timothy [USA]" userId="S::637536@bah.com::09a505a9-22a4-48eb-8d28-723f7b3cb8d9" providerId="AD" clId="Web-{0525F617-34E9-E2F2-D59E-F38D5368671F}" dt="2024-02-15T05:06:15.092" v="136"/>
        <pc:sldMkLst>
          <pc:docMk/>
          <pc:sldMk cId="1325498540" sldId="805"/>
        </pc:sldMkLst>
      </pc:sldChg>
      <pc:sldChg chg="modSp add replId">
        <pc:chgData name="Remo, Timothy [USA]" userId="S::637536@bah.com::09a505a9-22a4-48eb-8d28-723f7b3cb8d9" providerId="AD" clId="Web-{0525F617-34E9-E2F2-D59E-F38D5368671F}" dt="2024-02-15T05:06:49.673" v="145" actId="20577"/>
        <pc:sldMkLst>
          <pc:docMk/>
          <pc:sldMk cId="2456539294" sldId="805"/>
        </pc:sldMkLst>
        <pc:spChg chg="mod">
          <ac:chgData name="Remo, Timothy [USA]" userId="S::637536@bah.com::09a505a9-22a4-48eb-8d28-723f7b3cb8d9" providerId="AD" clId="Web-{0525F617-34E9-E2F2-D59E-F38D5368671F}" dt="2024-02-15T05:06:49.673" v="145" actId="20577"/>
          <ac:spMkLst>
            <pc:docMk/>
            <pc:sldMk cId="2456539294" sldId="805"/>
            <ac:spMk id="2" creationId="{12FEE882-67A7-EEBB-229D-164635193959}"/>
          </ac:spMkLst>
        </pc:spChg>
      </pc:sldChg>
    </pc:docChg>
  </pc:docChgLst>
  <pc:docChgLst>
    <pc:chgData name="Remo, Timothy [USA]" userId="S::637536@bah.com::09a505a9-22a4-48eb-8d28-723f7b3cb8d9" providerId="AD" clId="Web-{6F40C479-D514-68B8-FE13-42E66A8D1A69}"/>
    <pc:docChg chg="modSld">
      <pc:chgData name="Remo, Timothy [USA]" userId="S::637536@bah.com::09a505a9-22a4-48eb-8d28-723f7b3cb8d9" providerId="AD" clId="Web-{6F40C479-D514-68B8-FE13-42E66A8D1A69}" dt="2024-02-14T21:37:37.520" v="95" actId="20577"/>
      <pc:docMkLst>
        <pc:docMk/>
      </pc:docMkLst>
      <pc:sldChg chg="modSp modNotes">
        <pc:chgData name="Remo, Timothy [USA]" userId="S::637536@bah.com::09a505a9-22a4-48eb-8d28-723f7b3cb8d9" providerId="AD" clId="Web-{6F40C479-D514-68B8-FE13-42E66A8D1A69}" dt="2024-02-14T21:37:37.520" v="95" actId="20577"/>
        <pc:sldMkLst>
          <pc:docMk/>
          <pc:sldMk cId="3459576810" sldId="257"/>
        </pc:sldMkLst>
        <pc:spChg chg="mod">
          <ac:chgData name="Remo, Timothy [USA]" userId="S::637536@bah.com::09a505a9-22a4-48eb-8d28-723f7b3cb8d9" providerId="AD" clId="Web-{6F40C479-D514-68B8-FE13-42E66A8D1A69}" dt="2024-02-14T21:37:37.520" v="95" actId="20577"/>
          <ac:spMkLst>
            <pc:docMk/>
            <pc:sldMk cId="3459576810" sldId="257"/>
            <ac:spMk id="3" creationId="{1AA42C4B-067F-F48E-B54E-B31F757DFC8E}"/>
          </ac:spMkLst>
        </pc:spChg>
      </pc:sldChg>
      <pc:sldChg chg="modNotes">
        <pc:chgData name="Remo, Timothy [USA]" userId="S::637536@bah.com::09a505a9-22a4-48eb-8d28-723f7b3cb8d9" providerId="AD" clId="Web-{6F40C479-D514-68B8-FE13-42E66A8D1A69}" dt="2024-02-14T21:18:39.308" v="16"/>
        <pc:sldMkLst>
          <pc:docMk/>
          <pc:sldMk cId="968626480" sldId="795"/>
        </pc:sldMkLst>
      </pc:sldChg>
    </pc:docChg>
  </pc:docChgLst>
  <pc:docChgLst>
    <pc:chgData name="Remo, Timothy [USA]" userId="S::637536@bah.com::09a505a9-22a4-48eb-8d28-723f7b3cb8d9" providerId="AD" clId="Web-{4B86C56F-70E1-5526-25F4-6D1C55499AE3}"/>
    <pc:docChg chg="modSld">
      <pc:chgData name="Remo, Timothy [USA]" userId="S::637536@bah.com::09a505a9-22a4-48eb-8d28-723f7b3cb8d9" providerId="AD" clId="Web-{4B86C56F-70E1-5526-25F4-6D1C55499AE3}" dt="2024-02-14T19:28:53.920" v="3" actId="1076"/>
      <pc:docMkLst>
        <pc:docMk/>
      </pc:docMkLst>
      <pc:sldChg chg="addSp delSp modSp">
        <pc:chgData name="Remo, Timothy [USA]" userId="S::637536@bah.com::09a505a9-22a4-48eb-8d28-723f7b3cb8d9" providerId="AD" clId="Web-{4B86C56F-70E1-5526-25F4-6D1C55499AE3}" dt="2024-02-14T19:28:53.920" v="3" actId="1076"/>
        <pc:sldMkLst>
          <pc:docMk/>
          <pc:sldMk cId="643916567" sldId="803"/>
        </pc:sldMkLst>
        <pc:spChg chg="del">
          <ac:chgData name="Remo, Timothy [USA]" userId="S::637536@bah.com::09a505a9-22a4-48eb-8d28-723f7b3cb8d9" providerId="AD" clId="Web-{4B86C56F-70E1-5526-25F4-6D1C55499AE3}" dt="2024-02-14T19:28:21.606" v="0"/>
          <ac:spMkLst>
            <pc:docMk/>
            <pc:sldMk cId="643916567" sldId="803"/>
            <ac:spMk id="4" creationId="{BB726A4D-19C5-0727-09C0-3285D4E8E5E7}"/>
          </ac:spMkLst>
        </pc:spChg>
        <pc:picChg chg="add mod ord">
          <ac:chgData name="Remo, Timothy [USA]" userId="S::637536@bah.com::09a505a9-22a4-48eb-8d28-723f7b3cb8d9" providerId="AD" clId="Web-{4B86C56F-70E1-5526-25F4-6D1C55499AE3}" dt="2024-02-14T19:28:53.920" v="3" actId="1076"/>
          <ac:picMkLst>
            <pc:docMk/>
            <pc:sldMk cId="643916567" sldId="803"/>
            <ac:picMk id="3" creationId="{4BEF4060-A7D2-D363-297D-31D6A8C86976}"/>
          </ac:picMkLst>
        </pc:picChg>
      </pc:sldChg>
    </pc:docChg>
  </pc:docChgLst>
  <pc:docChgLst>
    <pc:chgData name="Padgett, Brett [USA]" userId="914ec8b4-e40b-460a-8faa-6c1e18611152" providerId="ADAL" clId="{85D141CE-BEDF-4A8B-BB3D-8E288CF4D665}"/>
    <pc:docChg chg="undo custSel addSld delSld modSld sldOrd">
      <pc:chgData name="Padgett, Brett [USA]" userId="914ec8b4-e40b-460a-8faa-6c1e18611152" providerId="ADAL" clId="{85D141CE-BEDF-4A8B-BB3D-8E288CF4D665}" dt="2024-02-15T01:54:37.107" v="952" actId="20577"/>
      <pc:docMkLst>
        <pc:docMk/>
      </pc:docMkLst>
      <pc:sldChg chg="modSp mod">
        <pc:chgData name="Padgett, Brett [USA]" userId="914ec8b4-e40b-460a-8faa-6c1e18611152" providerId="ADAL" clId="{85D141CE-BEDF-4A8B-BB3D-8E288CF4D665}" dt="2024-02-13T15:49:45.378" v="51" actId="20577"/>
        <pc:sldMkLst>
          <pc:docMk/>
          <pc:sldMk cId="3220217445" sldId="256"/>
        </pc:sldMkLst>
        <pc:spChg chg="mod">
          <ac:chgData name="Padgett, Brett [USA]" userId="914ec8b4-e40b-460a-8faa-6c1e18611152" providerId="ADAL" clId="{85D141CE-BEDF-4A8B-BB3D-8E288CF4D665}" dt="2024-02-13T15:49:45.378" v="51" actId="20577"/>
          <ac:spMkLst>
            <pc:docMk/>
            <pc:sldMk cId="3220217445" sldId="256"/>
            <ac:spMk id="2" creationId="{721817F2-AF8F-49AB-B7EA-62F749962C15}"/>
          </ac:spMkLst>
        </pc:spChg>
      </pc:sldChg>
      <pc:sldChg chg="modSp mod ord">
        <pc:chgData name="Padgett, Brett [USA]" userId="914ec8b4-e40b-460a-8faa-6c1e18611152" providerId="ADAL" clId="{85D141CE-BEDF-4A8B-BB3D-8E288CF4D665}" dt="2024-02-13T21:20:41.180" v="728"/>
        <pc:sldMkLst>
          <pc:docMk/>
          <pc:sldMk cId="3459576810" sldId="257"/>
        </pc:sldMkLst>
        <pc:spChg chg="mod">
          <ac:chgData name="Padgett, Brett [USA]" userId="914ec8b4-e40b-460a-8faa-6c1e18611152" providerId="ADAL" clId="{85D141CE-BEDF-4A8B-BB3D-8E288CF4D665}" dt="2024-02-13T17:19:20.775" v="641" actId="20577"/>
          <ac:spMkLst>
            <pc:docMk/>
            <pc:sldMk cId="3459576810" sldId="257"/>
            <ac:spMk id="2" creationId="{BA274005-3649-AB0C-D477-85CDF01965E5}"/>
          </ac:spMkLst>
        </pc:spChg>
        <pc:spChg chg="mod">
          <ac:chgData name="Padgett, Brett [USA]" userId="914ec8b4-e40b-460a-8faa-6c1e18611152" providerId="ADAL" clId="{85D141CE-BEDF-4A8B-BB3D-8E288CF4D665}" dt="2024-02-13T20:34:26.458" v="710" actId="20577"/>
          <ac:spMkLst>
            <pc:docMk/>
            <pc:sldMk cId="3459576810" sldId="257"/>
            <ac:spMk id="3" creationId="{1AA42C4B-067F-F48E-B54E-B31F757DFC8E}"/>
          </ac:spMkLst>
        </pc:spChg>
      </pc:sldChg>
      <pc:sldChg chg="addSp delSp modSp mod ord setBg">
        <pc:chgData name="Padgett, Brett [USA]" userId="914ec8b4-e40b-460a-8faa-6c1e18611152" providerId="ADAL" clId="{85D141CE-BEDF-4A8B-BB3D-8E288CF4D665}" dt="2024-02-13T21:35:28.074" v="730"/>
        <pc:sldMkLst>
          <pc:docMk/>
          <pc:sldMk cId="2823258894" sldId="258"/>
        </pc:sldMkLst>
        <pc:spChg chg="mod ord">
          <ac:chgData name="Padgett, Brett [USA]" userId="914ec8b4-e40b-460a-8faa-6c1e18611152" providerId="ADAL" clId="{85D141CE-BEDF-4A8B-BB3D-8E288CF4D665}" dt="2024-02-13T20:47:28.556" v="724" actId="14100"/>
          <ac:spMkLst>
            <pc:docMk/>
            <pc:sldMk cId="2823258894" sldId="258"/>
            <ac:spMk id="2" creationId="{C3E0A879-DF35-41D6-294B-FDCD74A761D4}"/>
          </ac:spMkLst>
        </pc:spChg>
        <pc:spChg chg="mod">
          <ac:chgData name="Padgett, Brett [USA]" userId="914ec8b4-e40b-460a-8faa-6c1e18611152" providerId="ADAL" clId="{85D141CE-BEDF-4A8B-BB3D-8E288CF4D665}" dt="2024-02-13T20:42:08.572" v="722" actId="14100"/>
          <ac:spMkLst>
            <pc:docMk/>
            <pc:sldMk cId="2823258894" sldId="258"/>
            <ac:spMk id="3" creationId="{EAA9D6E7-7DA9-291D-D4B1-43AF9042DE5A}"/>
          </ac:spMkLst>
        </pc:spChg>
        <pc:spChg chg="add del">
          <ac:chgData name="Padgett, Brett [USA]" userId="914ec8b4-e40b-460a-8faa-6c1e18611152" providerId="ADAL" clId="{85D141CE-BEDF-4A8B-BB3D-8E288CF4D665}" dt="2024-02-13T20:36:57.599" v="716" actId="26606"/>
          <ac:spMkLst>
            <pc:docMk/>
            <pc:sldMk cId="2823258894" sldId="258"/>
            <ac:spMk id="9" creationId="{79BB35BC-D5C2-4C8B-A22A-A71E6191913B}"/>
          </ac:spMkLst>
        </pc:spChg>
        <pc:spChg chg="add">
          <ac:chgData name="Padgett, Brett [USA]" userId="914ec8b4-e40b-460a-8faa-6c1e18611152" providerId="ADAL" clId="{85D141CE-BEDF-4A8B-BB3D-8E288CF4D665}" dt="2024-02-13T20:36:57.599" v="716" actId="26606"/>
          <ac:spMkLst>
            <pc:docMk/>
            <pc:sldMk cId="2823258894" sldId="258"/>
            <ac:spMk id="14" creationId="{8181FC64-B306-4821-98E2-780662EFC486}"/>
          </ac:spMkLst>
        </pc:spChg>
        <pc:spChg chg="add">
          <ac:chgData name="Padgett, Brett [USA]" userId="914ec8b4-e40b-460a-8faa-6c1e18611152" providerId="ADAL" clId="{85D141CE-BEDF-4A8B-BB3D-8E288CF4D665}" dt="2024-02-13T20:36:57.599" v="716" actId="26606"/>
          <ac:spMkLst>
            <pc:docMk/>
            <pc:sldMk cId="2823258894" sldId="258"/>
            <ac:spMk id="16" creationId="{5871FC61-DD4E-47D4-81FD-8A7E7D12B371}"/>
          </ac:spMkLst>
        </pc:spChg>
        <pc:spChg chg="add">
          <ac:chgData name="Padgett, Brett [USA]" userId="914ec8b4-e40b-460a-8faa-6c1e18611152" providerId="ADAL" clId="{85D141CE-BEDF-4A8B-BB3D-8E288CF4D665}" dt="2024-02-13T20:36:57.599" v="716" actId="26606"/>
          <ac:spMkLst>
            <pc:docMk/>
            <pc:sldMk cId="2823258894" sldId="258"/>
            <ac:spMk id="18" creationId="{F9EC3F91-A75C-4F74-867E-E4C28C13546B}"/>
          </ac:spMkLst>
        </pc:spChg>
        <pc:spChg chg="add">
          <ac:chgData name="Padgett, Brett [USA]" userId="914ec8b4-e40b-460a-8faa-6c1e18611152" providerId="ADAL" clId="{85D141CE-BEDF-4A8B-BB3D-8E288CF4D665}" dt="2024-02-13T20:36:57.599" v="716" actId="26606"/>
          <ac:spMkLst>
            <pc:docMk/>
            <pc:sldMk cId="2823258894" sldId="258"/>
            <ac:spMk id="20" creationId="{829A1E2C-5AC8-40FC-99E9-832069D39792}"/>
          </ac:spMkLst>
        </pc:spChg>
        <pc:picChg chg="add del mod">
          <ac:chgData name="Padgett, Brett [USA]" userId="914ec8b4-e40b-460a-8faa-6c1e18611152" providerId="ADAL" clId="{85D141CE-BEDF-4A8B-BB3D-8E288CF4D665}" dt="2024-02-13T16:33:31.913" v="177" actId="21"/>
          <ac:picMkLst>
            <pc:docMk/>
            <pc:sldMk cId="2823258894" sldId="258"/>
            <ac:picMk id="5" creationId="{9BF71C25-DE60-AB53-C4AE-7A7C13469D67}"/>
          </ac:picMkLst>
        </pc:picChg>
        <pc:picChg chg="add mod">
          <ac:chgData name="Padgett, Brett [USA]" userId="914ec8b4-e40b-460a-8faa-6c1e18611152" providerId="ADAL" clId="{85D141CE-BEDF-4A8B-BB3D-8E288CF4D665}" dt="2024-02-13T20:36:57.599" v="716" actId="26606"/>
          <ac:picMkLst>
            <pc:docMk/>
            <pc:sldMk cId="2823258894" sldId="258"/>
            <ac:picMk id="6" creationId="{48B9D79C-CDF1-0970-B734-5B5801F64D60}"/>
          </ac:picMkLst>
        </pc:picChg>
      </pc:sldChg>
      <pc:sldChg chg="modSp mod ord">
        <pc:chgData name="Padgett, Brett [USA]" userId="914ec8b4-e40b-460a-8faa-6c1e18611152" providerId="ADAL" clId="{85D141CE-BEDF-4A8B-BB3D-8E288CF4D665}" dt="2024-02-13T18:37:06.362" v="683" actId="20577"/>
        <pc:sldMkLst>
          <pc:docMk/>
          <pc:sldMk cId="1701825396" sldId="259"/>
        </pc:sldMkLst>
        <pc:spChg chg="mod">
          <ac:chgData name="Padgett, Brett [USA]" userId="914ec8b4-e40b-460a-8faa-6c1e18611152" providerId="ADAL" clId="{85D141CE-BEDF-4A8B-BB3D-8E288CF4D665}" dt="2024-02-13T18:37:06.362" v="683" actId="20577"/>
          <ac:spMkLst>
            <pc:docMk/>
            <pc:sldMk cId="1701825396" sldId="259"/>
            <ac:spMk id="2" creationId="{12FEE882-67A7-EEBB-229D-164635193959}"/>
          </ac:spMkLst>
        </pc:spChg>
      </pc:sldChg>
      <pc:sldChg chg="addSp delSp modSp new del mod">
        <pc:chgData name="Padgett, Brett [USA]" userId="914ec8b4-e40b-460a-8faa-6c1e18611152" providerId="ADAL" clId="{85D141CE-BEDF-4A8B-BB3D-8E288CF4D665}" dt="2024-02-13T15:54:36.268" v="52" actId="2696"/>
        <pc:sldMkLst>
          <pc:docMk/>
          <pc:sldMk cId="2328559098" sldId="792"/>
        </pc:sldMkLst>
        <pc:spChg chg="mod">
          <ac:chgData name="Padgett, Brett [USA]" userId="914ec8b4-e40b-460a-8faa-6c1e18611152" providerId="ADAL" clId="{85D141CE-BEDF-4A8B-BB3D-8E288CF4D665}" dt="2024-02-13T15:33:15.639" v="31" actId="20577"/>
          <ac:spMkLst>
            <pc:docMk/>
            <pc:sldMk cId="2328559098" sldId="792"/>
            <ac:spMk id="2" creationId="{7EFC507F-328A-A171-F2BB-EC5860314BE5}"/>
          </ac:spMkLst>
        </pc:spChg>
        <pc:spChg chg="del">
          <ac:chgData name="Padgett, Brett [USA]" userId="914ec8b4-e40b-460a-8faa-6c1e18611152" providerId="ADAL" clId="{85D141CE-BEDF-4A8B-BB3D-8E288CF4D665}" dt="2024-02-13T15:34:26.890" v="32" actId="22"/>
          <ac:spMkLst>
            <pc:docMk/>
            <pc:sldMk cId="2328559098" sldId="792"/>
            <ac:spMk id="3" creationId="{A1AC04E0-443E-4EDD-9811-DB0C786B2D5C}"/>
          </ac:spMkLst>
        </pc:spChg>
        <pc:picChg chg="add mod ord">
          <ac:chgData name="Padgett, Brett [USA]" userId="914ec8b4-e40b-460a-8faa-6c1e18611152" providerId="ADAL" clId="{85D141CE-BEDF-4A8B-BB3D-8E288CF4D665}" dt="2024-02-13T15:46:58.182" v="47" actId="1076"/>
          <ac:picMkLst>
            <pc:docMk/>
            <pc:sldMk cId="2328559098" sldId="792"/>
            <ac:picMk id="5" creationId="{0E666913-783A-53B0-39D3-BDE66C08479F}"/>
          </ac:picMkLst>
        </pc:picChg>
      </pc:sldChg>
      <pc:sldChg chg="modSp new del mod">
        <pc:chgData name="Padgett, Brett [USA]" userId="914ec8b4-e40b-460a-8faa-6c1e18611152" providerId="ADAL" clId="{85D141CE-BEDF-4A8B-BB3D-8E288CF4D665}" dt="2024-02-13T17:07:40.719" v="438" actId="2696"/>
        <pc:sldMkLst>
          <pc:docMk/>
          <pc:sldMk cId="9139597" sldId="795"/>
        </pc:sldMkLst>
        <pc:spChg chg="mod">
          <ac:chgData name="Padgett, Brett [USA]" userId="914ec8b4-e40b-460a-8faa-6c1e18611152" providerId="ADAL" clId="{85D141CE-BEDF-4A8B-BB3D-8E288CF4D665}" dt="2024-02-13T17:04:11.211" v="432" actId="20577"/>
          <ac:spMkLst>
            <pc:docMk/>
            <pc:sldMk cId="9139597" sldId="795"/>
            <ac:spMk id="2" creationId="{FF8D4A8F-F504-D9EB-AFF2-82A340610A47}"/>
          </ac:spMkLst>
        </pc:spChg>
        <pc:spChg chg="mod">
          <ac:chgData name="Padgett, Brett [USA]" userId="914ec8b4-e40b-460a-8faa-6c1e18611152" providerId="ADAL" clId="{85D141CE-BEDF-4A8B-BB3D-8E288CF4D665}" dt="2024-02-13T17:07:36.857" v="437" actId="27636"/>
          <ac:spMkLst>
            <pc:docMk/>
            <pc:sldMk cId="9139597" sldId="795"/>
            <ac:spMk id="3" creationId="{CD39CFE1-B677-3D51-F42D-4ADFD0C67B72}"/>
          </ac:spMkLst>
        </pc:spChg>
      </pc:sldChg>
      <pc:sldChg chg="addSp modSp mod modNotesTx">
        <pc:chgData name="Padgett, Brett [USA]" userId="914ec8b4-e40b-460a-8faa-6c1e18611152" providerId="ADAL" clId="{85D141CE-BEDF-4A8B-BB3D-8E288CF4D665}" dt="2024-02-15T01:54:37.107" v="952" actId="20577"/>
        <pc:sldMkLst>
          <pc:docMk/>
          <pc:sldMk cId="1921719113" sldId="796"/>
        </pc:sldMkLst>
        <pc:picChg chg="add mod">
          <ac:chgData name="Padgett, Brett [USA]" userId="914ec8b4-e40b-460a-8faa-6c1e18611152" providerId="ADAL" clId="{85D141CE-BEDF-4A8B-BB3D-8E288CF4D665}" dt="2024-02-13T22:03:21.240" v="734" actId="14100"/>
          <ac:picMkLst>
            <pc:docMk/>
            <pc:sldMk cId="1921719113" sldId="796"/>
            <ac:picMk id="9" creationId="{D3185651-5BEC-C37B-E456-87ABA9453323}"/>
          </ac:picMkLst>
        </pc:picChg>
      </pc:sldChg>
    </pc:docChg>
  </pc:docChgLst>
  <pc:docChgLst>
    <pc:chgData name="Padgett, Brett [USA]" userId="S::637788@bah.com::914ec8b4-e40b-460a-8faa-6c1e18611152" providerId="AD" clId="Web-{49F814A9-5D83-D0E5-AF95-5A714F81ACFC}"/>
    <pc:docChg chg="addSld delSld modSld">
      <pc:chgData name="Padgett, Brett [USA]" userId="S::637788@bah.com::914ec8b4-e40b-460a-8faa-6c1e18611152" providerId="AD" clId="Web-{49F814A9-5D83-D0E5-AF95-5A714F81ACFC}" dt="2024-02-14T22:12:26.591" v="1538"/>
      <pc:docMkLst>
        <pc:docMk/>
      </pc:docMkLst>
      <pc:sldChg chg="modSp">
        <pc:chgData name="Padgett, Brett [USA]" userId="S::637788@bah.com::914ec8b4-e40b-460a-8faa-6c1e18611152" providerId="AD" clId="Web-{49F814A9-5D83-D0E5-AF95-5A714F81ACFC}" dt="2024-02-14T19:14:48.084" v="381" actId="20577"/>
        <pc:sldMkLst>
          <pc:docMk/>
          <pc:sldMk cId="3459576810" sldId="257"/>
        </pc:sldMkLst>
        <pc:spChg chg="mod">
          <ac:chgData name="Padgett, Brett [USA]" userId="S::637788@bah.com::914ec8b4-e40b-460a-8faa-6c1e18611152" providerId="AD" clId="Web-{49F814A9-5D83-D0E5-AF95-5A714F81ACFC}" dt="2024-02-14T19:04:04.519" v="356" actId="20577"/>
          <ac:spMkLst>
            <pc:docMk/>
            <pc:sldMk cId="3459576810" sldId="257"/>
            <ac:spMk id="2" creationId="{BA274005-3649-AB0C-D477-85CDF01965E5}"/>
          </ac:spMkLst>
        </pc:spChg>
        <pc:spChg chg="mod">
          <ac:chgData name="Padgett, Brett [USA]" userId="S::637788@bah.com::914ec8b4-e40b-460a-8faa-6c1e18611152" providerId="AD" clId="Web-{49F814A9-5D83-D0E5-AF95-5A714F81ACFC}" dt="2024-02-14T19:14:48.084" v="381" actId="20577"/>
          <ac:spMkLst>
            <pc:docMk/>
            <pc:sldMk cId="3459576810" sldId="257"/>
            <ac:spMk id="3" creationId="{1AA42C4B-067F-F48E-B54E-B31F757DFC8E}"/>
          </ac:spMkLst>
        </pc:spChg>
      </pc:sldChg>
      <pc:sldChg chg="modSp">
        <pc:chgData name="Padgett, Brett [USA]" userId="S::637788@bah.com::914ec8b4-e40b-460a-8faa-6c1e18611152" providerId="AD" clId="Web-{49F814A9-5D83-D0E5-AF95-5A714F81ACFC}" dt="2024-02-14T19:48:31.329" v="402" actId="20577"/>
        <pc:sldMkLst>
          <pc:docMk/>
          <pc:sldMk cId="3808691694" sldId="260"/>
        </pc:sldMkLst>
        <pc:spChg chg="mod">
          <ac:chgData name="Padgett, Brett [USA]" userId="S::637788@bah.com::914ec8b4-e40b-460a-8faa-6c1e18611152" providerId="AD" clId="Web-{49F814A9-5D83-D0E5-AF95-5A714F81ACFC}" dt="2024-02-14T19:03:44.956" v="349" actId="20577"/>
          <ac:spMkLst>
            <pc:docMk/>
            <pc:sldMk cId="3808691694" sldId="260"/>
            <ac:spMk id="2" creationId="{FCDAD926-92BA-9D7C-F9B8-9BDCCA471A31}"/>
          </ac:spMkLst>
        </pc:spChg>
        <pc:spChg chg="mod">
          <ac:chgData name="Padgett, Brett [USA]" userId="S::637788@bah.com::914ec8b4-e40b-460a-8faa-6c1e18611152" providerId="AD" clId="Web-{49F814A9-5D83-D0E5-AF95-5A714F81ACFC}" dt="2024-02-14T19:48:31.329" v="402" actId="20577"/>
          <ac:spMkLst>
            <pc:docMk/>
            <pc:sldMk cId="3808691694" sldId="260"/>
            <ac:spMk id="8" creationId="{F3BB5DA3-4449-9D4C-96E4-8A154BD9E254}"/>
          </ac:spMkLst>
        </pc:spChg>
      </pc:sldChg>
      <pc:sldChg chg="modSp">
        <pc:chgData name="Padgett, Brett [USA]" userId="S::637788@bah.com::914ec8b4-e40b-460a-8faa-6c1e18611152" providerId="AD" clId="Web-{49F814A9-5D83-D0E5-AF95-5A714F81ACFC}" dt="2024-02-14T19:27:08.699" v="389" actId="1076"/>
        <pc:sldMkLst>
          <pc:docMk/>
          <pc:sldMk cId="4274375260" sldId="262"/>
        </pc:sldMkLst>
        <pc:spChg chg="mod">
          <ac:chgData name="Padgett, Brett [USA]" userId="S::637788@bah.com::914ec8b4-e40b-460a-8faa-6c1e18611152" providerId="AD" clId="Web-{49F814A9-5D83-D0E5-AF95-5A714F81ACFC}" dt="2024-02-14T19:27:08.699" v="389" actId="1076"/>
          <ac:spMkLst>
            <pc:docMk/>
            <pc:sldMk cId="4274375260" sldId="262"/>
            <ac:spMk id="2" creationId="{79C72B4C-F7CC-6457-6584-A71730BF4273}"/>
          </ac:spMkLst>
        </pc:spChg>
        <pc:spChg chg="mod">
          <ac:chgData name="Padgett, Brett [USA]" userId="S::637788@bah.com::914ec8b4-e40b-460a-8faa-6c1e18611152" providerId="AD" clId="Web-{49F814A9-5D83-D0E5-AF95-5A714F81ACFC}" dt="2024-02-14T19:26:49.714" v="387" actId="1076"/>
          <ac:spMkLst>
            <pc:docMk/>
            <pc:sldMk cId="4274375260" sldId="262"/>
            <ac:spMk id="7" creationId="{8C016FB2-DA37-365E-6D7C-9E930F9516ED}"/>
          </ac:spMkLst>
        </pc:spChg>
      </pc:sldChg>
      <pc:sldChg chg="modSp">
        <pc:chgData name="Padgett, Brett [USA]" userId="S::637788@bah.com::914ec8b4-e40b-460a-8faa-6c1e18611152" providerId="AD" clId="Web-{49F814A9-5D83-D0E5-AF95-5A714F81ACFC}" dt="2024-02-14T19:46:41.420" v="397" actId="20577"/>
        <pc:sldMkLst>
          <pc:docMk/>
          <pc:sldMk cId="2072828834" sldId="263"/>
        </pc:sldMkLst>
        <pc:spChg chg="mod">
          <ac:chgData name="Padgett, Brett [USA]" userId="S::637788@bah.com::914ec8b4-e40b-460a-8faa-6c1e18611152" providerId="AD" clId="Web-{49F814A9-5D83-D0E5-AF95-5A714F81ACFC}" dt="2024-02-14T19:46:41.420" v="397" actId="20577"/>
          <ac:spMkLst>
            <pc:docMk/>
            <pc:sldMk cId="2072828834" sldId="263"/>
            <ac:spMk id="2" creationId="{54BDE612-EC73-6F75-774D-E2960B735FAF}"/>
          </ac:spMkLst>
        </pc:spChg>
      </pc:sldChg>
      <pc:sldChg chg="add del modNotes">
        <pc:chgData name="Padgett, Brett [USA]" userId="S::637788@bah.com::914ec8b4-e40b-460a-8faa-6c1e18611152" providerId="AD" clId="Web-{49F814A9-5D83-D0E5-AF95-5A714F81ACFC}" dt="2024-02-14T21:29:59.999" v="1126"/>
        <pc:sldMkLst>
          <pc:docMk/>
          <pc:sldMk cId="3408040605" sldId="792"/>
        </pc:sldMkLst>
      </pc:sldChg>
      <pc:sldChg chg="modSp">
        <pc:chgData name="Padgett, Brett [USA]" userId="S::637788@bah.com::914ec8b4-e40b-460a-8faa-6c1e18611152" providerId="AD" clId="Web-{49F814A9-5D83-D0E5-AF95-5A714F81ACFC}" dt="2024-02-14T18:43:11.718" v="167" actId="14100"/>
        <pc:sldMkLst>
          <pc:docMk/>
          <pc:sldMk cId="847343678" sldId="794"/>
        </pc:sldMkLst>
        <pc:spChg chg="mod">
          <ac:chgData name="Padgett, Brett [USA]" userId="S::637788@bah.com::914ec8b4-e40b-460a-8faa-6c1e18611152" providerId="AD" clId="Web-{49F814A9-5D83-D0E5-AF95-5A714F81ACFC}" dt="2024-02-14T18:43:11.718" v="167" actId="14100"/>
          <ac:spMkLst>
            <pc:docMk/>
            <pc:sldMk cId="847343678" sldId="794"/>
            <ac:spMk id="2" creationId="{EC407794-659B-7571-CBD1-D11F944066D0}"/>
          </ac:spMkLst>
        </pc:spChg>
      </pc:sldChg>
      <pc:sldChg chg="addSp delSp modSp add del modNotes">
        <pc:chgData name="Padgett, Brett [USA]" userId="S::637788@bah.com::914ec8b4-e40b-460a-8faa-6c1e18611152" providerId="AD" clId="Web-{49F814A9-5D83-D0E5-AF95-5A714F81ACFC}" dt="2024-02-14T22:12:26.591" v="1538"/>
        <pc:sldMkLst>
          <pc:docMk/>
          <pc:sldMk cId="1921719113" sldId="796"/>
        </pc:sldMkLst>
        <pc:spChg chg="mod">
          <ac:chgData name="Padgett, Brett [USA]" userId="S::637788@bah.com::914ec8b4-e40b-460a-8faa-6c1e18611152" providerId="AD" clId="Web-{49F814A9-5D83-D0E5-AF95-5A714F81ACFC}" dt="2024-02-14T19:34:17.649" v="391" actId="1076"/>
          <ac:spMkLst>
            <pc:docMk/>
            <pc:sldMk cId="1921719113" sldId="796"/>
            <ac:spMk id="2" creationId="{063CBF26-606E-B389-0387-C177756F0F6D}"/>
          </ac:spMkLst>
        </pc:spChg>
        <pc:spChg chg="mod">
          <ac:chgData name="Padgett, Brett [USA]" userId="S::637788@bah.com::914ec8b4-e40b-460a-8faa-6c1e18611152" providerId="AD" clId="Web-{49F814A9-5D83-D0E5-AF95-5A714F81ACFC}" dt="2024-02-14T18:49:58.902" v="284" actId="20577"/>
          <ac:spMkLst>
            <pc:docMk/>
            <pc:sldMk cId="1921719113" sldId="796"/>
            <ac:spMk id="3" creationId="{CC54207F-7230-5010-3610-8EB9EDD9FB87}"/>
          </ac:spMkLst>
        </pc:spChg>
        <pc:spChg chg="add mod">
          <ac:chgData name="Padgett, Brett [USA]" userId="S::637788@bah.com::914ec8b4-e40b-460a-8faa-6c1e18611152" providerId="AD" clId="Web-{49F814A9-5D83-D0E5-AF95-5A714F81ACFC}" dt="2024-02-14T18:52:01.155" v="293" actId="1076"/>
          <ac:spMkLst>
            <pc:docMk/>
            <pc:sldMk cId="1921719113" sldId="796"/>
            <ac:spMk id="10" creationId="{AD64554C-497E-43CC-743C-39522A588B7E}"/>
          </ac:spMkLst>
        </pc:spChg>
        <pc:spChg chg="add mod">
          <ac:chgData name="Padgett, Brett [USA]" userId="S::637788@bah.com::914ec8b4-e40b-460a-8faa-6c1e18611152" providerId="AD" clId="Web-{49F814A9-5D83-D0E5-AF95-5A714F81ACFC}" dt="2024-02-14T19:13:48.864" v="379" actId="1076"/>
          <ac:spMkLst>
            <pc:docMk/>
            <pc:sldMk cId="1921719113" sldId="796"/>
            <ac:spMk id="11" creationId="{C1BD72A1-7823-562D-8A57-E435DFE4466E}"/>
          </ac:spMkLst>
        </pc:spChg>
        <pc:grpChg chg="mod">
          <ac:chgData name="Padgett, Brett [USA]" userId="S::637788@bah.com::914ec8b4-e40b-460a-8faa-6c1e18611152" providerId="AD" clId="Web-{49F814A9-5D83-D0E5-AF95-5A714F81ACFC}" dt="2024-02-14T18:49:50.902" v="279" actId="1076"/>
          <ac:grpSpMkLst>
            <pc:docMk/>
            <pc:sldMk cId="1921719113" sldId="796"/>
            <ac:grpSpMk id="4" creationId="{61B25802-0AB1-019A-0F77-1AB0DE416667}"/>
          </ac:grpSpMkLst>
        </pc:grpChg>
        <pc:picChg chg="add del mod">
          <ac:chgData name="Padgett, Brett [USA]" userId="S::637788@bah.com::914ec8b4-e40b-460a-8faa-6c1e18611152" providerId="AD" clId="Web-{49F814A9-5D83-D0E5-AF95-5A714F81ACFC}" dt="2024-02-14T16:37:46.658" v="134"/>
          <ac:picMkLst>
            <pc:docMk/>
            <pc:sldMk cId="1921719113" sldId="796"/>
            <ac:picMk id="6" creationId="{830BD600-C7C3-6AF9-7CB4-35C839E79636}"/>
          </ac:picMkLst>
        </pc:picChg>
        <pc:picChg chg="add mod">
          <ac:chgData name="Padgett, Brett [USA]" userId="S::637788@bah.com::914ec8b4-e40b-460a-8faa-6c1e18611152" providerId="AD" clId="Web-{49F814A9-5D83-D0E5-AF95-5A714F81ACFC}" dt="2024-02-14T19:39:35.642" v="395" actId="1076"/>
          <ac:picMkLst>
            <pc:docMk/>
            <pc:sldMk cId="1921719113" sldId="796"/>
            <ac:picMk id="6" creationId="{E5EBEC46-A187-DB4F-3083-395CF9E635F3}"/>
          </ac:picMkLst>
        </pc:picChg>
        <pc:picChg chg="del mod">
          <ac:chgData name="Padgett, Brett [USA]" userId="S::637788@bah.com::914ec8b4-e40b-460a-8faa-6c1e18611152" providerId="AD" clId="Web-{49F814A9-5D83-D0E5-AF95-5A714F81ACFC}" dt="2024-02-14T16:09:22.937" v="125"/>
          <ac:picMkLst>
            <pc:docMk/>
            <pc:sldMk cId="1921719113" sldId="796"/>
            <ac:picMk id="9" creationId="{D3185651-5BEC-C37B-E456-87ABA9453323}"/>
          </ac:picMkLst>
        </pc:picChg>
        <pc:picChg chg="add mod">
          <ac:chgData name="Padgett, Brett [USA]" userId="S::637788@bah.com::914ec8b4-e40b-460a-8faa-6c1e18611152" providerId="AD" clId="Web-{49F814A9-5D83-D0E5-AF95-5A714F81ACFC}" dt="2024-02-14T19:34:35.009" v="392" actId="14100"/>
          <ac:picMkLst>
            <pc:docMk/>
            <pc:sldMk cId="1921719113" sldId="796"/>
            <ac:picMk id="9" creationId="{FD76FB06-1D5F-C9C6-5899-65D812FABEC1}"/>
          </ac:picMkLst>
        </pc:picChg>
        <pc:picChg chg="add del mod">
          <ac:chgData name="Padgett, Brett [USA]" userId="S::637788@bah.com::914ec8b4-e40b-460a-8faa-6c1e18611152" providerId="AD" clId="Web-{49F814A9-5D83-D0E5-AF95-5A714F81ACFC}" dt="2024-02-14T16:37:39.251" v="131"/>
          <ac:picMkLst>
            <pc:docMk/>
            <pc:sldMk cId="1921719113" sldId="796"/>
            <ac:picMk id="12" creationId="{A18D956C-B11F-AD86-2358-9D599F437813}"/>
          </ac:picMkLst>
        </pc:picChg>
      </pc:sldChg>
      <pc:sldChg chg="modSp new">
        <pc:chgData name="Padgett, Brett [USA]" userId="S::637788@bah.com::914ec8b4-e40b-460a-8faa-6c1e18611152" providerId="AD" clId="Web-{49F814A9-5D83-D0E5-AF95-5A714F81ACFC}" dt="2024-02-14T21:14:39.831" v="963" actId="20577"/>
        <pc:sldMkLst>
          <pc:docMk/>
          <pc:sldMk cId="3171847788" sldId="800"/>
        </pc:sldMkLst>
        <pc:spChg chg="mod">
          <ac:chgData name="Padgett, Brett [USA]" userId="S::637788@bah.com::914ec8b4-e40b-460a-8faa-6c1e18611152" providerId="AD" clId="Web-{49F814A9-5D83-D0E5-AF95-5A714F81ACFC}" dt="2024-02-14T21:14:39.831" v="963" actId="20577"/>
          <ac:spMkLst>
            <pc:docMk/>
            <pc:sldMk cId="3171847788" sldId="800"/>
            <ac:spMk id="2" creationId="{B4F41F70-DD2B-ACB8-DFBD-E34E0C77361A}"/>
          </ac:spMkLst>
        </pc:spChg>
        <pc:spChg chg="mod">
          <ac:chgData name="Padgett, Brett [USA]" userId="S::637788@bah.com::914ec8b4-e40b-460a-8faa-6c1e18611152" providerId="AD" clId="Web-{49F814A9-5D83-D0E5-AF95-5A714F81ACFC}" dt="2024-02-14T15:18:17.026" v="98" actId="20577"/>
          <ac:spMkLst>
            <pc:docMk/>
            <pc:sldMk cId="3171847788" sldId="800"/>
            <ac:spMk id="3" creationId="{0DCE44CB-A755-140F-503A-DD682381917D}"/>
          </ac:spMkLst>
        </pc:spChg>
      </pc:sldChg>
      <pc:sldChg chg="modSp">
        <pc:chgData name="Padgett, Brett [USA]" userId="S::637788@bah.com::914ec8b4-e40b-460a-8faa-6c1e18611152" providerId="AD" clId="Web-{49F814A9-5D83-D0E5-AF95-5A714F81ACFC}" dt="2024-02-14T19:46:35.091" v="396" actId="20577"/>
        <pc:sldMkLst>
          <pc:docMk/>
          <pc:sldMk cId="643916567" sldId="803"/>
        </pc:sldMkLst>
        <pc:spChg chg="mod">
          <ac:chgData name="Padgett, Brett [USA]" userId="S::637788@bah.com::914ec8b4-e40b-460a-8faa-6c1e18611152" providerId="AD" clId="Web-{49F814A9-5D83-D0E5-AF95-5A714F81ACFC}" dt="2024-02-14T19:46:35.091" v="396" actId="20577"/>
          <ac:spMkLst>
            <pc:docMk/>
            <pc:sldMk cId="643916567" sldId="803"/>
            <ac:spMk id="2" creationId="{54BDE612-EC73-6F75-774D-E2960B735FAF}"/>
          </ac:spMkLst>
        </pc:spChg>
      </pc:sldChg>
      <pc:sldChg chg="addSp modSp">
        <pc:chgData name="Padgett, Brett [USA]" userId="S::637788@bah.com::914ec8b4-e40b-460a-8faa-6c1e18611152" providerId="AD" clId="Web-{49F814A9-5D83-D0E5-AF95-5A714F81ACFC}" dt="2024-02-14T20:14:16.342" v="504" actId="1076"/>
        <pc:sldMkLst>
          <pc:docMk/>
          <pc:sldMk cId="1823460707" sldId="804"/>
        </pc:sldMkLst>
        <pc:spChg chg="add mod">
          <ac:chgData name="Padgett, Brett [USA]" userId="S::637788@bah.com::914ec8b4-e40b-460a-8faa-6c1e18611152" providerId="AD" clId="Web-{49F814A9-5D83-D0E5-AF95-5A714F81ACFC}" dt="2024-02-14T20:13:43.622" v="501" actId="20577"/>
          <ac:spMkLst>
            <pc:docMk/>
            <pc:sldMk cId="1823460707" sldId="804"/>
            <ac:spMk id="14" creationId="{3241733A-1B78-E635-5059-EF28F6FB1FC7}"/>
          </ac:spMkLst>
        </pc:spChg>
        <pc:picChg chg="add mod">
          <ac:chgData name="Padgett, Brett [USA]" userId="S::637788@bah.com::914ec8b4-e40b-460a-8faa-6c1e18611152" providerId="AD" clId="Web-{49F814A9-5D83-D0E5-AF95-5A714F81ACFC}" dt="2024-02-14T20:14:16.342" v="504" actId="1076"/>
          <ac:picMkLst>
            <pc:docMk/>
            <pc:sldMk cId="1823460707" sldId="804"/>
            <ac:picMk id="12" creationId="{B631EAF1-86F9-8AC3-6334-9AEE9BE9FE10}"/>
          </ac:picMkLst>
        </pc:picChg>
      </pc:sldChg>
    </pc:docChg>
  </pc:docChgLst>
  <pc:docChgLst>
    <pc:chgData name="Remo, Timothy [USA]" userId="S::637536@bah.com::09a505a9-22a4-48eb-8d28-723f7b3cb8d9" providerId="AD" clId="Web-{BB9A45F6-2A6A-C0FD-71E9-2C2336792A7B}"/>
    <pc:docChg chg="modSld sldOrd">
      <pc:chgData name="Remo, Timothy [USA]" userId="S::637536@bah.com::09a505a9-22a4-48eb-8d28-723f7b3cb8d9" providerId="AD" clId="Web-{BB9A45F6-2A6A-C0FD-71E9-2C2336792A7B}" dt="2024-02-14T21:59:36.458" v="749" actId="688"/>
      <pc:docMkLst>
        <pc:docMk/>
      </pc:docMkLst>
      <pc:sldChg chg="modSp">
        <pc:chgData name="Remo, Timothy [USA]" userId="S::637536@bah.com::09a505a9-22a4-48eb-8d28-723f7b3cb8d9" providerId="AD" clId="Web-{BB9A45F6-2A6A-C0FD-71E9-2C2336792A7B}" dt="2024-02-14T21:00:48.700" v="163" actId="20577"/>
        <pc:sldMkLst>
          <pc:docMk/>
          <pc:sldMk cId="3459576810" sldId="257"/>
        </pc:sldMkLst>
        <pc:spChg chg="mod">
          <ac:chgData name="Remo, Timothy [USA]" userId="S::637536@bah.com::09a505a9-22a4-48eb-8d28-723f7b3cb8d9" providerId="AD" clId="Web-{BB9A45F6-2A6A-C0FD-71E9-2C2336792A7B}" dt="2024-02-14T21:00:48.700" v="163" actId="20577"/>
          <ac:spMkLst>
            <pc:docMk/>
            <pc:sldMk cId="3459576810" sldId="257"/>
            <ac:spMk id="3" creationId="{1AA42C4B-067F-F48E-B54E-B31F757DFC8E}"/>
          </ac:spMkLst>
        </pc:spChg>
      </pc:sldChg>
      <pc:sldChg chg="modSp ord modNotes">
        <pc:chgData name="Remo, Timothy [USA]" userId="S::637536@bah.com::09a505a9-22a4-48eb-8d28-723f7b3cb8d9" providerId="AD" clId="Web-{BB9A45F6-2A6A-C0FD-71E9-2C2336792A7B}" dt="2024-02-14T21:52:31.095" v="733" actId="1076"/>
        <pc:sldMkLst>
          <pc:docMk/>
          <pc:sldMk cId="1701825396" sldId="259"/>
        </pc:sldMkLst>
        <pc:spChg chg="mod">
          <ac:chgData name="Remo, Timothy [USA]" userId="S::637536@bah.com::09a505a9-22a4-48eb-8d28-723f7b3cb8d9" providerId="AD" clId="Web-{BB9A45F6-2A6A-C0FD-71E9-2C2336792A7B}" dt="2024-02-14T21:52:31.095" v="733" actId="1076"/>
          <ac:spMkLst>
            <pc:docMk/>
            <pc:sldMk cId="1701825396" sldId="259"/>
            <ac:spMk id="2" creationId="{12FEE882-67A7-EEBB-229D-164635193959}"/>
          </ac:spMkLst>
        </pc:spChg>
        <pc:spChg chg="mod">
          <ac:chgData name="Remo, Timothy [USA]" userId="S::637536@bah.com::09a505a9-22a4-48eb-8d28-723f7b3cb8d9" providerId="AD" clId="Web-{BB9A45F6-2A6A-C0FD-71E9-2C2336792A7B}" dt="2024-02-14T21:52:25.438" v="732" actId="1076"/>
          <ac:spMkLst>
            <pc:docMk/>
            <pc:sldMk cId="1701825396" sldId="259"/>
            <ac:spMk id="3" creationId="{96162806-9F01-454E-AFDD-B176C3C189AF}"/>
          </ac:spMkLst>
        </pc:spChg>
      </pc:sldChg>
      <pc:sldChg chg="modSp">
        <pc:chgData name="Remo, Timothy [USA]" userId="S::637536@bah.com::09a505a9-22a4-48eb-8d28-723f7b3cb8d9" providerId="AD" clId="Web-{BB9A45F6-2A6A-C0FD-71E9-2C2336792A7B}" dt="2024-02-14T21:54:14.380" v="738" actId="20577"/>
        <pc:sldMkLst>
          <pc:docMk/>
          <pc:sldMk cId="3808691694" sldId="260"/>
        </pc:sldMkLst>
        <pc:spChg chg="mod">
          <ac:chgData name="Remo, Timothy [USA]" userId="S::637536@bah.com::09a505a9-22a4-48eb-8d28-723f7b3cb8d9" providerId="AD" clId="Web-{BB9A45F6-2A6A-C0FD-71E9-2C2336792A7B}" dt="2024-02-14T21:54:14.380" v="738" actId="20577"/>
          <ac:spMkLst>
            <pc:docMk/>
            <pc:sldMk cId="3808691694" sldId="260"/>
            <ac:spMk id="8" creationId="{F3BB5DA3-4449-9D4C-96E4-8A154BD9E254}"/>
          </ac:spMkLst>
        </pc:spChg>
      </pc:sldChg>
      <pc:sldChg chg="ord">
        <pc:chgData name="Remo, Timothy [USA]" userId="S::637536@bah.com::09a505a9-22a4-48eb-8d28-723f7b3cb8d9" providerId="AD" clId="Web-{BB9A45F6-2A6A-C0FD-71E9-2C2336792A7B}" dt="2024-02-14T20:21:23.281" v="145"/>
        <pc:sldMkLst>
          <pc:docMk/>
          <pc:sldMk cId="4274375260" sldId="262"/>
        </pc:sldMkLst>
      </pc:sldChg>
      <pc:sldChg chg="ord">
        <pc:chgData name="Remo, Timothy [USA]" userId="S::637536@bah.com::09a505a9-22a4-48eb-8d28-723f7b3cb8d9" providerId="AD" clId="Web-{BB9A45F6-2A6A-C0FD-71E9-2C2336792A7B}" dt="2024-02-14T20:21:23.281" v="146"/>
        <pc:sldMkLst>
          <pc:docMk/>
          <pc:sldMk cId="3408040605" sldId="792"/>
        </pc:sldMkLst>
      </pc:sldChg>
      <pc:sldChg chg="modNotes">
        <pc:chgData name="Remo, Timothy [USA]" userId="S::637536@bah.com::09a505a9-22a4-48eb-8d28-723f7b3cb8d9" providerId="AD" clId="Web-{BB9A45F6-2A6A-C0FD-71E9-2C2336792A7B}" dt="2024-02-14T21:38:49.011" v="487"/>
        <pc:sldMkLst>
          <pc:docMk/>
          <pc:sldMk cId="968626480" sldId="795"/>
        </pc:sldMkLst>
      </pc:sldChg>
      <pc:sldChg chg="modSp">
        <pc:chgData name="Remo, Timothy [USA]" userId="S::637536@bah.com::09a505a9-22a4-48eb-8d28-723f7b3cb8d9" providerId="AD" clId="Web-{BB9A45F6-2A6A-C0FD-71E9-2C2336792A7B}" dt="2024-02-14T21:53:07.721" v="736" actId="1076"/>
        <pc:sldMkLst>
          <pc:docMk/>
          <pc:sldMk cId="1921719113" sldId="796"/>
        </pc:sldMkLst>
        <pc:spChg chg="mod">
          <ac:chgData name="Remo, Timothy [USA]" userId="S::637536@bah.com::09a505a9-22a4-48eb-8d28-723f7b3cb8d9" providerId="AD" clId="Web-{BB9A45F6-2A6A-C0FD-71E9-2C2336792A7B}" dt="2024-02-14T21:53:07.721" v="736" actId="1076"/>
          <ac:spMkLst>
            <pc:docMk/>
            <pc:sldMk cId="1921719113" sldId="796"/>
            <ac:spMk id="2" creationId="{063CBF26-606E-B389-0387-C177756F0F6D}"/>
          </ac:spMkLst>
        </pc:spChg>
      </pc:sldChg>
      <pc:sldChg chg="modSp">
        <pc:chgData name="Remo, Timothy [USA]" userId="S::637536@bah.com::09a505a9-22a4-48eb-8d28-723f7b3cb8d9" providerId="AD" clId="Web-{BB9A45F6-2A6A-C0FD-71E9-2C2336792A7B}" dt="2024-02-14T20:20:23.904" v="143" actId="20577"/>
        <pc:sldMkLst>
          <pc:docMk/>
          <pc:sldMk cId="3494968763" sldId="798"/>
        </pc:sldMkLst>
        <pc:spChg chg="mod">
          <ac:chgData name="Remo, Timothy [USA]" userId="S::637536@bah.com::09a505a9-22a4-48eb-8d28-723f7b3cb8d9" providerId="AD" clId="Web-{BB9A45F6-2A6A-C0FD-71E9-2C2336792A7B}" dt="2024-02-14T20:20:23.904" v="143" actId="20577"/>
          <ac:spMkLst>
            <pc:docMk/>
            <pc:sldMk cId="3494968763" sldId="798"/>
            <ac:spMk id="10" creationId="{3A4DE982-93D9-4DF5-BAE7-39F7816132AB}"/>
          </ac:spMkLst>
        </pc:spChg>
      </pc:sldChg>
      <pc:sldChg chg="modSp">
        <pc:chgData name="Remo, Timothy [USA]" userId="S::637536@bah.com::09a505a9-22a4-48eb-8d28-723f7b3cb8d9" providerId="AD" clId="Web-{BB9A45F6-2A6A-C0FD-71E9-2C2336792A7B}" dt="2024-02-14T20:20:06.747" v="141" actId="20577"/>
        <pc:sldMkLst>
          <pc:docMk/>
          <pc:sldMk cId="724264894" sldId="799"/>
        </pc:sldMkLst>
        <pc:spChg chg="mod">
          <ac:chgData name="Remo, Timothy [USA]" userId="S::637536@bah.com::09a505a9-22a4-48eb-8d28-723f7b3cb8d9" providerId="AD" clId="Web-{BB9A45F6-2A6A-C0FD-71E9-2C2336792A7B}" dt="2024-02-14T20:20:06.747" v="141" actId="20577"/>
          <ac:spMkLst>
            <pc:docMk/>
            <pc:sldMk cId="724264894" sldId="799"/>
            <ac:spMk id="2" creationId="{2CA84EB8-E2FC-297E-CA61-16CCA3A73B4F}"/>
          </ac:spMkLst>
        </pc:spChg>
      </pc:sldChg>
      <pc:sldChg chg="addSp modSp mod setBg">
        <pc:chgData name="Remo, Timothy [USA]" userId="S::637536@bah.com::09a505a9-22a4-48eb-8d28-723f7b3cb8d9" providerId="AD" clId="Web-{BB9A45F6-2A6A-C0FD-71E9-2C2336792A7B}" dt="2024-02-14T21:42:06.457" v="490"/>
        <pc:sldMkLst>
          <pc:docMk/>
          <pc:sldMk cId="643916567" sldId="803"/>
        </pc:sldMkLst>
        <pc:spChg chg="mod">
          <ac:chgData name="Remo, Timothy [USA]" userId="S::637536@bah.com::09a505a9-22a4-48eb-8d28-723f7b3cb8d9" providerId="AD" clId="Web-{BB9A45F6-2A6A-C0FD-71E9-2C2336792A7B}" dt="2024-02-14T20:19:46.278" v="140"/>
          <ac:spMkLst>
            <pc:docMk/>
            <pc:sldMk cId="643916567" sldId="803"/>
            <ac:spMk id="2" creationId="{54BDE612-EC73-6F75-774D-E2960B735FAF}"/>
          </ac:spMkLst>
        </pc:spChg>
        <pc:spChg chg="ord">
          <ac:chgData name="Remo, Timothy [USA]" userId="S::637536@bah.com::09a505a9-22a4-48eb-8d28-723f7b3cb8d9" providerId="AD" clId="Web-{BB9A45F6-2A6A-C0FD-71E9-2C2336792A7B}" dt="2024-02-14T20:19:46.278" v="140"/>
          <ac:spMkLst>
            <pc:docMk/>
            <pc:sldMk cId="643916567" sldId="803"/>
            <ac:spMk id="6" creationId="{0A46A126-4BA1-6102-26C3-0A299DADE04E}"/>
          </ac:spMkLst>
        </pc:spChg>
        <pc:spChg chg="add mod">
          <ac:chgData name="Remo, Timothy [USA]" userId="S::637536@bah.com::09a505a9-22a4-48eb-8d28-723f7b3cb8d9" providerId="AD" clId="Web-{BB9A45F6-2A6A-C0FD-71E9-2C2336792A7B}" dt="2024-02-14T21:42:06.457" v="490"/>
          <ac:spMkLst>
            <pc:docMk/>
            <pc:sldMk cId="643916567" sldId="803"/>
            <ac:spMk id="11" creationId="{D4771268-CB57-404A-9271-370EB28F6090}"/>
          </ac:spMkLst>
        </pc:spChg>
        <pc:picChg chg="mod">
          <ac:chgData name="Remo, Timothy [USA]" userId="S::637536@bah.com::09a505a9-22a4-48eb-8d28-723f7b3cb8d9" providerId="AD" clId="Web-{BB9A45F6-2A6A-C0FD-71E9-2C2336792A7B}" dt="2024-02-14T20:19:46.278" v="140"/>
          <ac:picMkLst>
            <pc:docMk/>
            <pc:sldMk cId="643916567" sldId="803"/>
            <ac:picMk id="3" creationId="{4BEF4060-A7D2-D363-297D-31D6A8C86976}"/>
          </ac:picMkLst>
        </pc:picChg>
      </pc:sldChg>
      <pc:sldChg chg="addSp delSp modSp">
        <pc:chgData name="Remo, Timothy [USA]" userId="S::637536@bah.com::09a505a9-22a4-48eb-8d28-723f7b3cb8d9" providerId="AD" clId="Web-{BB9A45F6-2A6A-C0FD-71E9-2C2336792A7B}" dt="2024-02-14T21:59:36.458" v="749" actId="688"/>
        <pc:sldMkLst>
          <pc:docMk/>
          <pc:sldMk cId="1823460707" sldId="804"/>
        </pc:sldMkLst>
        <pc:spChg chg="add mod">
          <ac:chgData name="Remo, Timothy [USA]" userId="S::637536@bah.com::09a505a9-22a4-48eb-8d28-723f7b3cb8d9" providerId="AD" clId="Web-{BB9A45F6-2A6A-C0FD-71E9-2C2336792A7B}" dt="2024-02-14T20:57:59.552" v="159" actId="20577"/>
          <ac:spMkLst>
            <pc:docMk/>
            <pc:sldMk cId="1823460707" sldId="804"/>
            <ac:spMk id="3" creationId="{A0301C60-BDDD-63A2-5F1E-38558EBA204E}"/>
          </ac:spMkLst>
        </pc:spChg>
        <pc:spChg chg="mod">
          <ac:chgData name="Remo, Timothy [USA]" userId="S::637536@bah.com::09a505a9-22a4-48eb-8d28-723f7b3cb8d9" providerId="AD" clId="Web-{BB9A45F6-2A6A-C0FD-71E9-2C2336792A7B}" dt="2024-02-14T20:13:50.908" v="120" actId="1076"/>
          <ac:spMkLst>
            <pc:docMk/>
            <pc:sldMk cId="1823460707" sldId="804"/>
            <ac:spMk id="13" creationId="{CC8F403C-9A53-D162-526E-A8E35A6C0FFC}"/>
          </ac:spMkLst>
        </pc:spChg>
        <pc:spChg chg="add mod">
          <ac:chgData name="Remo, Timothy [USA]" userId="S::637536@bah.com::09a505a9-22a4-48eb-8d28-723f7b3cb8d9" providerId="AD" clId="Web-{BB9A45F6-2A6A-C0FD-71E9-2C2336792A7B}" dt="2024-02-14T20:57:33.192" v="156" actId="20577"/>
          <ac:spMkLst>
            <pc:docMk/>
            <pc:sldMk cId="1823460707" sldId="804"/>
            <ac:spMk id="15" creationId="{FDFEC1D6-AD3C-9D21-3B60-DC9B7E8FEC46}"/>
          </ac:spMkLst>
        </pc:spChg>
        <pc:picChg chg="add mod modCrop">
          <ac:chgData name="Remo, Timothy [USA]" userId="S::637536@bah.com::09a505a9-22a4-48eb-8d28-723f7b3cb8d9" providerId="AD" clId="Web-{BB9A45F6-2A6A-C0FD-71E9-2C2336792A7B}" dt="2024-02-14T20:15:03.660" v="137"/>
          <ac:picMkLst>
            <pc:docMk/>
            <pc:sldMk cId="1823460707" sldId="804"/>
            <ac:picMk id="2" creationId="{2E05225A-71ED-55A0-0DDA-408DD3A5EC8E}"/>
          </ac:picMkLst>
        </pc:picChg>
        <pc:picChg chg="add mod modCrop">
          <ac:chgData name="Remo, Timothy [USA]" userId="S::637536@bah.com::09a505a9-22a4-48eb-8d28-723f7b3cb8d9" providerId="AD" clId="Web-{BB9A45F6-2A6A-C0FD-71E9-2C2336792A7B}" dt="2024-02-14T21:56:09.604" v="748" actId="1076"/>
          <ac:picMkLst>
            <pc:docMk/>
            <pc:sldMk cId="1823460707" sldId="804"/>
            <ac:picMk id="28" creationId="{F6182BF8-681F-6CDE-3E65-D11784698FFF}"/>
          </ac:picMkLst>
        </pc:picChg>
        <pc:picChg chg="mod">
          <ac:chgData name="Remo, Timothy [USA]" userId="S::637536@bah.com::09a505a9-22a4-48eb-8d28-723f7b3cb8d9" providerId="AD" clId="Web-{BB9A45F6-2A6A-C0FD-71E9-2C2336792A7B}" dt="2024-02-14T21:59:36.458" v="749" actId="688"/>
          <ac:picMkLst>
            <pc:docMk/>
            <pc:sldMk cId="1823460707" sldId="804"/>
            <ac:picMk id="29" creationId="{96626897-D924-281A-E994-F733C90EBD74}"/>
          </ac:picMkLst>
        </pc:picChg>
        <pc:cxnChg chg="add del mod">
          <ac:chgData name="Remo, Timothy [USA]" userId="S::637536@bah.com::09a505a9-22a4-48eb-8d28-723f7b3cb8d9" providerId="AD" clId="Web-{BB9A45F6-2A6A-C0FD-71E9-2C2336792A7B}" dt="2024-02-14T20:15:37.083" v="138"/>
          <ac:cxnSpMkLst>
            <pc:docMk/>
            <pc:sldMk cId="1823460707" sldId="804"/>
            <ac:cxnSpMk id="6" creationId="{1C64FB50-B06D-84B0-1606-F08D25A541A9}"/>
          </ac:cxnSpMkLst>
        </pc:cxnChg>
      </pc:sldChg>
    </pc:docChg>
  </pc:docChgLst>
  <pc:docChgLst>
    <pc:chgData name="Craft, Christian [USA]" userId="S::637817@bah.com::519f8727-ee21-4f46-996f-50321c91fb85" providerId="AD" clId="Web-{91E02E11-F736-4239-D45E-1B4372EDEDAD}"/>
    <pc:docChg chg="modSld">
      <pc:chgData name="Craft, Christian [USA]" userId="S::637817@bah.com::519f8727-ee21-4f46-996f-50321c91fb85" providerId="AD" clId="Web-{91E02E11-F736-4239-D45E-1B4372EDEDAD}" dt="2024-02-12T21:18:23.638" v="966" actId="20577"/>
      <pc:docMkLst>
        <pc:docMk/>
      </pc:docMkLst>
      <pc:sldChg chg="modSp">
        <pc:chgData name="Craft, Christian [USA]" userId="S::637817@bah.com::519f8727-ee21-4f46-996f-50321c91fb85" providerId="AD" clId="Web-{91E02E11-F736-4239-D45E-1B4372EDEDAD}" dt="2024-02-12T20:43:15.526" v="178" actId="20577"/>
        <pc:sldMkLst>
          <pc:docMk/>
          <pc:sldMk cId="3459576810" sldId="257"/>
        </pc:sldMkLst>
        <pc:spChg chg="mod">
          <ac:chgData name="Craft, Christian [USA]" userId="S::637817@bah.com::519f8727-ee21-4f46-996f-50321c91fb85" providerId="AD" clId="Web-{91E02E11-F736-4239-D45E-1B4372EDEDAD}" dt="2024-02-12T20:43:15.526" v="178" actId="20577"/>
          <ac:spMkLst>
            <pc:docMk/>
            <pc:sldMk cId="3459576810" sldId="257"/>
            <ac:spMk id="3" creationId="{1AA42C4B-067F-F48E-B54E-B31F757DFC8E}"/>
          </ac:spMkLst>
        </pc:spChg>
      </pc:sldChg>
      <pc:sldChg chg="modSp">
        <pc:chgData name="Craft, Christian [USA]" userId="S::637817@bah.com::519f8727-ee21-4f46-996f-50321c91fb85" providerId="AD" clId="Web-{91E02E11-F736-4239-D45E-1B4372EDEDAD}" dt="2024-02-12T20:45:40.983" v="444" actId="20577"/>
        <pc:sldMkLst>
          <pc:docMk/>
          <pc:sldMk cId="2823258894" sldId="258"/>
        </pc:sldMkLst>
        <pc:spChg chg="mod">
          <ac:chgData name="Craft, Christian [USA]" userId="S::637817@bah.com::519f8727-ee21-4f46-996f-50321c91fb85" providerId="AD" clId="Web-{91E02E11-F736-4239-D45E-1B4372EDEDAD}" dt="2024-02-12T20:45:40.983" v="444" actId="20577"/>
          <ac:spMkLst>
            <pc:docMk/>
            <pc:sldMk cId="2823258894" sldId="258"/>
            <ac:spMk id="3" creationId="{EAA9D6E7-7DA9-291D-D4B1-43AF9042DE5A}"/>
          </ac:spMkLst>
        </pc:spChg>
      </pc:sldChg>
      <pc:sldChg chg="addSp modSp">
        <pc:chgData name="Craft, Christian [USA]" userId="S::637817@bah.com::519f8727-ee21-4f46-996f-50321c91fb85" providerId="AD" clId="Web-{91E02E11-F736-4239-D45E-1B4372EDEDAD}" dt="2024-02-12T20:51:31.335" v="650" actId="20577"/>
        <pc:sldMkLst>
          <pc:docMk/>
          <pc:sldMk cId="3808691694" sldId="260"/>
        </pc:sldMkLst>
        <pc:spChg chg="mod">
          <ac:chgData name="Craft, Christian [USA]" userId="S::637817@bah.com::519f8727-ee21-4f46-996f-50321c91fb85" providerId="AD" clId="Web-{91E02E11-F736-4239-D45E-1B4372EDEDAD}" dt="2024-02-12T20:51:31.335" v="650" actId="20577"/>
          <ac:spMkLst>
            <pc:docMk/>
            <pc:sldMk cId="3808691694" sldId="260"/>
            <ac:spMk id="3" creationId="{3459EFE9-6E0C-32C5-3869-74145245712F}"/>
          </ac:spMkLst>
        </pc:spChg>
        <pc:picChg chg="add mod">
          <ac:chgData name="Craft, Christian [USA]" userId="S::637817@bah.com::519f8727-ee21-4f46-996f-50321c91fb85" providerId="AD" clId="Web-{91E02E11-F736-4239-D45E-1B4372EDEDAD}" dt="2024-02-12T20:48:46.784" v="501" actId="1076"/>
          <ac:picMkLst>
            <pc:docMk/>
            <pc:sldMk cId="3808691694" sldId="260"/>
            <ac:picMk id="4" creationId="{90F9D32F-C6A2-07FE-75B9-277323C404DF}"/>
          </ac:picMkLst>
        </pc:picChg>
        <pc:picChg chg="add mod">
          <ac:chgData name="Craft, Christian [USA]" userId="S::637817@bah.com::519f8727-ee21-4f46-996f-50321c91fb85" providerId="AD" clId="Web-{91E02E11-F736-4239-D45E-1B4372EDEDAD}" dt="2024-02-12T20:49:42.660" v="507" actId="1076"/>
          <ac:picMkLst>
            <pc:docMk/>
            <pc:sldMk cId="3808691694" sldId="260"/>
            <ac:picMk id="5" creationId="{D4A9A169-5BC6-22EA-3C08-EBD17915638F}"/>
          </ac:picMkLst>
        </pc:picChg>
        <pc:picChg chg="add mod">
          <ac:chgData name="Craft, Christian [USA]" userId="S::637817@bah.com::519f8727-ee21-4f46-996f-50321c91fb85" providerId="AD" clId="Web-{91E02E11-F736-4239-D45E-1B4372EDEDAD}" dt="2024-02-12T20:50:18.270" v="511" actId="1076"/>
          <ac:picMkLst>
            <pc:docMk/>
            <pc:sldMk cId="3808691694" sldId="260"/>
            <ac:picMk id="6" creationId="{FB7E2C31-BDFB-4326-E4CD-6DEC3EFDF565}"/>
          </ac:picMkLst>
        </pc:picChg>
      </pc:sldChg>
      <pc:sldChg chg="addSp delSp modSp">
        <pc:chgData name="Craft, Christian [USA]" userId="S::637817@bah.com::519f8727-ee21-4f46-996f-50321c91fb85" providerId="AD" clId="Web-{91E02E11-F736-4239-D45E-1B4372EDEDAD}" dt="2024-02-12T20:57:17.704" v="663" actId="1076"/>
        <pc:sldMkLst>
          <pc:docMk/>
          <pc:sldMk cId="3286774668" sldId="261"/>
        </pc:sldMkLst>
        <pc:spChg chg="del">
          <ac:chgData name="Craft, Christian [USA]" userId="S::637817@bah.com::519f8727-ee21-4f46-996f-50321c91fb85" providerId="AD" clId="Web-{91E02E11-F736-4239-D45E-1B4372EDEDAD}" dt="2024-02-12T20:52:06.055" v="651"/>
          <ac:spMkLst>
            <pc:docMk/>
            <pc:sldMk cId="3286774668" sldId="261"/>
            <ac:spMk id="3" creationId="{D47F4D3D-8757-B33E-5228-A6A9A81575F1}"/>
          </ac:spMkLst>
        </pc:spChg>
        <pc:picChg chg="add mod modCrop">
          <ac:chgData name="Craft, Christian [USA]" userId="S::637817@bah.com::519f8727-ee21-4f46-996f-50321c91fb85" providerId="AD" clId="Web-{91E02E11-F736-4239-D45E-1B4372EDEDAD}" dt="2024-02-12T20:57:17.704" v="663" actId="1076"/>
          <ac:picMkLst>
            <pc:docMk/>
            <pc:sldMk cId="3286774668" sldId="261"/>
            <ac:picMk id="4" creationId="{DE7F50E9-A72B-8C99-CDD2-BA5081417996}"/>
          </ac:picMkLst>
        </pc:picChg>
        <pc:picChg chg="add mod">
          <ac:chgData name="Craft, Christian [USA]" userId="S::637817@bah.com::519f8727-ee21-4f46-996f-50321c91fb85" providerId="AD" clId="Web-{91E02E11-F736-4239-D45E-1B4372EDEDAD}" dt="2024-02-12T20:57:15.031" v="662" actId="1076"/>
          <ac:picMkLst>
            <pc:docMk/>
            <pc:sldMk cId="3286774668" sldId="261"/>
            <ac:picMk id="5" creationId="{A75680EA-627D-6893-F213-FF2EE99D0089}"/>
          </ac:picMkLst>
        </pc:picChg>
      </pc:sldChg>
      <pc:sldChg chg="addSp delSp modSp">
        <pc:chgData name="Craft, Christian [USA]" userId="S::637817@bah.com::519f8727-ee21-4f46-996f-50321c91fb85" providerId="AD" clId="Web-{91E02E11-F736-4239-D45E-1B4372EDEDAD}" dt="2024-02-12T21:18:23.638" v="966" actId="20577"/>
        <pc:sldMkLst>
          <pc:docMk/>
          <pc:sldMk cId="4274375260" sldId="262"/>
        </pc:sldMkLst>
        <pc:spChg chg="del">
          <ac:chgData name="Craft, Christian [USA]" userId="S::637817@bah.com::519f8727-ee21-4f46-996f-50321c91fb85" providerId="AD" clId="Web-{91E02E11-F736-4239-D45E-1B4372EDEDAD}" dt="2024-02-12T20:58:23.344" v="664"/>
          <ac:spMkLst>
            <pc:docMk/>
            <pc:sldMk cId="4274375260" sldId="262"/>
            <ac:spMk id="3" creationId="{F9EAE719-F4C1-8A70-802E-33FF83BAAD17}"/>
          </ac:spMkLst>
        </pc:spChg>
        <pc:spChg chg="add del mod">
          <ac:chgData name="Craft, Christian [USA]" userId="S::637817@bah.com::519f8727-ee21-4f46-996f-50321c91fb85" providerId="AD" clId="Web-{91E02E11-F736-4239-D45E-1B4372EDEDAD}" dt="2024-02-12T20:59:33.815" v="682"/>
          <ac:spMkLst>
            <pc:docMk/>
            <pc:sldMk cId="4274375260" sldId="262"/>
            <ac:spMk id="5" creationId="{9F153425-36AE-3D04-A394-7B08B8290962}"/>
          </ac:spMkLst>
        </pc:spChg>
        <pc:spChg chg="add mod">
          <ac:chgData name="Craft, Christian [USA]" userId="S::637817@bah.com::519f8727-ee21-4f46-996f-50321c91fb85" providerId="AD" clId="Web-{91E02E11-F736-4239-D45E-1B4372EDEDAD}" dt="2024-02-12T21:18:23.638" v="966" actId="20577"/>
          <ac:spMkLst>
            <pc:docMk/>
            <pc:sldMk cId="4274375260" sldId="262"/>
            <ac:spMk id="7" creationId="{8C016FB2-DA37-365E-6D7C-9E930F9516ED}"/>
          </ac:spMkLst>
        </pc:spChg>
        <pc:spChg chg="add mod">
          <ac:chgData name="Craft, Christian [USA]" userId="S::637817@bah.com::519f8727-ee21-4f46-996f-50321c91fb85" providerId="AD" clId="Web-{91E02E11-F736-4239-D45E-1B4372EDEDAD}" dt="2024-02-12T21:03:31.383" v="912" actId="20577"/>
          <ac:spMkLst>
            <pc:docMk/>
            <pc:sldMk cId="4274375260" sldId="262"/>
            <ac:spMk id="8" creationId="{483C0981-84D8-18EE-FF7F-128A8BF91CBD}"/>
          </ac:spMkLst>
        </pc:spChg>
        <pc:picChg chg="add mod ord modCrop">
          <ac:chgData name="Craft, Christian [USA]" userId="S::637817@bah.com::519f8727-ee21-4f46-996f-50321c91fb85" providerId="AD" clId="Web-{91E02E11-F736-4239-D45E-1B4372EDEDAD}" dt="2024-02-12T21:02:54.851" v="872" actId="1076"/>
          <ac:picMkLst>
            <pc:docMk/>
            <pc:sldMk cId="4274375260" sldId="262"/>
            <ac:picMk id="4" creationId="{84BCD90D-A425-A88F-F4F0-45541F285271}"/>
          </ac:picMkLst>
        </pc:picChg>
      </pc:sldChg>
    </pc:docChg>
  </pc:docChgLst>
  <pc:docChgLst>
    <pc:chgData name="Miller, Lucas [USA]" userId="S::636838@bah.com::6cd93e90-b12a-4b5c-bf47-d65f6839cbd1" providerId="AD" clId="Web-{C2088597-7CC7-4DEF-9B36-6CCB93A39130}"/>
    <pc:docChg chg="modSld sldOrd">
      <pc:chgData name="Miller, Lucas [USA]" userId="S::636838@bah.com::6cd93e90-b12a-4b5c-bf47-d65f6839cbd1" providerId="AD" clId="Web-{C2088597-7CC7-4DEF-9B36-6CCB93A39130}" dt="2024-02-13T20:40:43.309" v="164"/>
      <pc:docMkLst>
        <pc:docMk/>
      </pc:docMkLst>
      <pc:sldChg chg="modSp">
        <pc:chgData name="Miller, Lucas [USA]" userId="S::636838@bah.com::6cd93e90-b12a-4b5c-bf47-d65f6839cbd1" providerId="AD" clId="Web-{C2088597-7CC7-4DEF-9B36-6CCB93A39130}" dt="2024-02-13T17:01:44.938" v="163" actId="20577"/>
        <pc:sldMkLst>
          <pc:docMk/>
          <pc:sldMk cId="3459576810" sldId="257"/>
        </pc:sldMkLst>
        <pc:spChg chg="mod">
          <ac:chgData name="Miller, Lucas [USA]" userId="S::636838@bah.com::6cd93e90-b12a-4b5c-bf47-d65f6839cbd1" providerId="AD" clId="Web-{C2088597-7CC7-4DEF-9B36-6CCB93A39130}" dt="2024-02-13T17:01:44.938" v="163" actId="20577"/>
          <ac:spMkLst>
            <pc:docMk/>
            <pc:sldMk cId="3459576810" sldId="257"/>
            <ac:spMk id="3" creationId="{1AA42C4B-067F-F48E-B54E-B31F757DFC8E}"/>
          </ac:spMkLst>
        </pc:spChg>
      </pc:sldChg>
      <pc:sldChg chg="ord">
        <pc:chgData name="Miller, Lucas [USA]" userId="S::636838@bah.com::6cd93e90-b12a-4b5c-bf47-d65f6839cbd1" providerId="AD" clId="Web-{C2088597-7CC7-4DEF-9B36-6CCB93A39130}" dt="2024-02-13T20:40:43.309" v="164"/>
        <pc:sldMkLst>
          <pc:docMk/>
          <pc:sldMk cId="2823258894" sldId="258"/>
        </pc:sldMkLst>
      </pc:sldChg>
    </pc:docChg>
  </pc:docChgLst>
  <pc:docChgLst>
    <pc:chgData name="Remo, Timothy [USA]" userId="S::637536@bah.com::09a505a9-22a4-48eb-8d28-723f7b3cb8d9" providerId="AD" clId="Web-{7F6475F2-BD09-9EC5-DBC8-1719BC3754CF}"/>
    <pc:docChg chg="modSld">
      <pc:chgData name="Remo, Timothy [USA]" userId="S::637536@bah.com::09a505a9-22a4-48eb-8d28-723f7b3cb8d9" providerId="AD" clId="Web-{7F6475F2-BD09-9EC5-DBC8-1719BC3754CF}" dt="2024-02-15T03:50:16.410" v="31" actId="1076"/>
      <pc:docMkLst>
        <pc:docMk/>
      </pc:docMkLst>
      <pc:sldChg chg="modSp">
        <pc:chgData name="Remo, Timothy [USA]" userId="S::637536@bah.com::09a505a9-22a4-48eb-8d28-723f7b3cb8d9" providerId="AD" clId="Web-{7F6475F2-BD09-9EC5-DBC8-1719BC3754CF}" dt="2024-02-15T03:50:16.410" v="31" actId="1076"/>
        <pc:sldMkLst>
          <pc:docMk/>
          <pc:sldMk cId="643916567" sldId="803"/>
        </pc:sldMkLst>
        <pc:spChg chg="mod ord">
          <ac:chgData name="Remo, Timothy [USA]" userId="S::637536@bah.com::09a505a9-22a4-48eb-8d28-723f7b3cb8d9" providerId="AD" clId="Web-{7F6475F2-BD09-9EC5-DBC8-1719BC3754CF}" dt="2024-02-15T03:50:04.488" v="30" actId="1076"/>
          <ac:spMkLst>
            <pc:docMk/>
            <pc:sldMk cId="643916567" sldId="803"/>
            <ac:spMk id="2" creationId="{54BDE612-EC73-6F75-774D-E2960B735FAF}"/>
          </ac:spMkLst>
        </pc:spChg>
        <pc:spChg chg="mod ord">
          <ac:chgData name="Remo, Timothy [USA]" userId="S::637536@bah.com::09a505a9-22a4-48eb-8d28-723f7b3cb8d9" providerId="AD" clId="Web-{7F6475F2-BD09-9EC5-DBC8-1719BC3754CF}" dt="2024-02-15T03:49:58.393" v="29" actId="14100"/>
          <ac:spMkLst>
            <pc:docMk/>
            <pc:sldMk cId="643916567" sldId="803"/>
            <ac:spMk id="8" creationId="{9E91F641-125B-8A3E-8F9B-4AD4A55EDD91}"/>
          </ac:spMkLst>
        </pc:spChg>
        <pc:picChg chg="mod ord">
          <ac:chgData name="Remo, Timothy [USA]" userId="S::637536@bah.com::09a505a9-22a4-48eb-8d28-723f7b3cb8d9" providerId="AD" clId="Web-{7F6475F2-BD09-9EC5-DBC8-1719BC3754CF}" dt="2024-02-15T03:50:16.410" v="31" actId="1076"/>
          <ac:picMkLst>
            <pc:docMk/>
            <pc:sldMk cId="643916567" sldId="803"/>
            <ac:picMk id="3" creationId="{4BEF4060-A7D2-D363-297D-31D6A8C86976}"/>
          </ac:picMkLst>
        </pc:picChg>
      </pc:sldChg>
    </pc:docChg>
  </pc:docChgLst>
  <pc:docChgLst>
    <pc:chgData name="Remo, Timothy [USA]" userId="S::637536@bah.com::09a505a9-22a4-48eb-8d28-723f7b3cb8d9" providerId="AD" clId="Web-{2C5C8AAE-48C5-7CDA-ED1A-D1C9F3C81147}"/>
    <pc:docChg chg="addSld delSld modSld">
      <pc:chgData name="Remo, Timothy [USA]" userId="S::637536@bah.com::09a505a9-22a4-48eb-8d28-723f7b3cb8d9" providerId="AD" clId="Web-{2C5C8AAE-48C5-7CDA-ED1A-D1C9F3C81147}" dt="2024-02-15T03:42:34.695" v="492"/>
      <pc:docMkLst>
        <pc:docMk/>
      </pc:docMkLst>
      <pc:sldChg chg="addSp delSp modSp">
        <pc:chgData name="Remo, Timothy [USA]" userId="S::637536@bah.com::09a505a9-22a4-48eb-8d28-723f7b3cb8d9" providerId="AD" clId="Web-{2C5C8AAE-48C5-7CDA-ED1A-D1C9F3C81147}" dt="2024-02-15T02:41:36.990" v="207" actId="20577"/>
        <pc:sldMkLst>
          <pc:docMk/>
          <pc:sldMk cId="3459576810" sldId="257"/>
        </pc:sldMkLst>
        <pc:spChg chg="add del mod">
          <ac:chgData name="Remo, Timothy [USA]" userId="S::637536@bah.com::09a505a9-22a4-48eb-8d28-723f7b3cb8d9" providerId="AD" clId="Web-{2C5C8AAE-48C5-7CDA-ED1A-D1C9F3C81147}" dt="2024-02-15T02:41:36.990" v="207" actId="20577"/>
          <ac:spMkLst>
            <pc:docMk/>
            <pc:sldMk cId="3459576810" sldId="257"/>
            <ac:spMk id="2" creationId="{BA274005-3649-AB0C-D477-85CDF01965E5}"/>
          </ac:spMkLst>
        </pc:spChg>
        <pc:spChg chg="mod">
          <ac:chgData name="Remo, Timothy [USA]" userId="S::637536@bah.com::09a505a9-22a4-48eb-8d28-723f7b3cb8d9" providerId="AD" clId="Web-{2C5C8AAE-48C5-7CDA-ED1A-D1C9F3C81147}" dt="2024-02-15T02:40:55.567" v="203" actId="14100"/>
          <ac:spMkLst>
            <pc:docMk/>
            <pc:sldMk cId="3459576810" sldId="257"/>
            <ac:spMk id="3" creationId="{1AA42C4B-067F-F48E-B54E-B31F757DFC8E}"/>
          </ac:spMkLst>
        </pc:spChg>
        <pc:spChg chg="add del mod">
          <ac:chgData name="Remo, Timothy [USA]" userId="S::637536@bah.com::09a505a9-22a4-48eb-8d28-723f7b3cb8d9" providerId="AD" clId="Web-{2C5C8AAE-48C5-7CDA-ED1A-D1C9F3C81147}" dt="2024-02-15T02:41:20.989" v="205"/>
          <ac:spMkLst>
            <pc:docMk/>
            <pc:sldMk cId="3459576810" sldId="257"/>
            <ac:spMk id="5" creationId="{F5C193F4-5182-E3AF-3FD9-E187B55B69AE}"/>
          </ac:spMkLst>
        </pc:spChg>
      </pc:sldChg>
      <pc:sldChg chg="modSp">
        <pc:chgData name="Remo, Timothy [USA]" userId="S::637536@bah.com::09a505a9-22a4-48eb-8d28-723f7b3cb8d9" providerId="AD" clId="Web-{2C5C8AAE-48C5-7CDA-ED1A-D1C9F3C81147}" dt="2024-02-15T02:48:50.597" v="247" actId="20577"/>
        <pc:sldMkLst>
          <pc:docMk/>
          <pc:sldMk cId="2823258894" sldId="258"/>
        </pc:sldMkLst>
        <pc:spChg chg="mod">
          <ac:chgData name="Remo, Timothy [USA]" userId="S::637536@bah.com::09a505a9-22a4-48eb-8d28-723f7b3cb8d9" providerId="AD" clId="Web-{2C5C8AAE-48C5-7CDA-ED1A-D1C9F3C81147}" dt="2024-02-15T02:48:50.597" v="247" actId="20577"/>
          <ac:spMkLst>
            <pc:docMk/>
            <pc:sldMk cId="2823258894" sldId="258"/>
            <ac:spMk id="2" creationId="{C3E0A879-DF35-41D6-294B-FDCD74A761D4}"/>
          </ac:spMkLst>
        </pc:spChg>
      </pc:sldChg>
      <pc:sldChg chg="addSp delSp modSp">
        <pc:chgData name="Remo, Timothy [USA]" userId="S::637536@bah.com::09a505a9-22a4-48eb-8d28-723f7b3cb8d9" providerId="AD" clId="Web-{2C5C8AAE-48C5-7CDA-ED1A-D1C9F3C81147}" dt="2024-02-15T03:00:05.445" v="297" actId="20577"/>
        <pc:sldMkLst>
          <pc:docMk/>
          <pc:sldMk cId="1701825396" sldId="259"/>
        </pc:sldMkLst>
        <pc:spChg chg="mod">
          <ac:chgData name="Remo, Timothy [USA]" userId="S::637536@bah.com::09a505a9-22a4-48eb-8d28-723f7b3cb8d9" providerId="AD" clId="Web-{2C5C8AAE-48C5-7CDA-ED1A-D1C9F3C81147}" dt="2024-02-15T03:00:05.445" v="297" actId="20577"/>
          <ac:spMkLst>
            <pc:docMk/>
            <pc:sldMk cId="1701825396" sldId="259"/>
            <ac:spMk id="2" creationId="{12FEE882-67A7-EEBB-229D-164635193959}"/>
          </ac:spMkLst>
        </pc:spChg>
        <pc:spChg chg="mod">
          <ac:chgData name="Remo, Timothy [USA]" userId="S::637536@bah.com::09a505a9-22a4-48eb-8d28-723f7b3cb8d9" providerId="AD" clId="Web-{2C5C8AAE-48C5-7CDA-ED1A-D1C9F3C81147}" dt="2024-02-15T02:59:55.945" v="296" actId="1076"/>
          <ac:spMkLst>
            <pc:docMk/>
            <pc:sldMk cId="1701825396" sldId="259"/>
            <ac:spMk id="3" creationId="{96162806-9F01-454E-AFDD-B176C3C189AF}"/>
          </ac:spMkLst>
        </pc:spChg>
        <pc:spChg chg="add del">
          <ac:chgData name="Remo, Timothy [USA]" userId="S::637536@bah.com::09a505a9-22a4-48eb-8d28-723f7b3cb8d9" providerId="AD" clId="Web-{2C5C8AAE-48C5-7CDA-ED1A-D1C9F3C81147}" dt="2024-02-15T02:59:09.787" v="291"/>
          <ac:spMkLst>
            <pc:docMk/>
            <pc:sldMk cId="1701825396" sldId="259"/>
            <ac:spMk id="22" creationId="{3D5FBB81-B61B-416A-8F5D-A8DDF62530F1}"/>
          </ac:spMkLst>
        </pc:spChg>
        <pc:spChg chg="add del">
          <ac:chgData name="Remo, Timothy [USA]" userId="S::637536@bah.com::09a505a9-22a4-48eb-8d28-723f7b3cb8d9" providerId="AD" clId="Web-{2C5C8AAE-48C5-7CDA-ED1A-D1C9F3C81147}" dt="2024-02-15T02:59:09.787" v="291"/>
          <ac:spMkLst>
            <pc:docMk/>
            <pc:sldMk cId="1701825396" sldId="259"/>
            <ac:spMk id="24" creationId="{40C0D7D4-D83D-4C58-87D1-955F0A9173D7}"/>
          </ac:spMkLst>
        </pc:spChg>
        <pc:spChg chg="add del">
          <ac:chgData name="Remo, Timothy [USA]" userId="S::637536@bah.com::09a505a9-22a4-48eb-8d28-723f7b3cb8d9" providerId="AD" clId="Web-{2C5C8AAE-48C5-7CDA-ED1A-D1C9F3C81147}" dt="2024-02-15T02:59:09.787" v="291"/>
          <ac:spMkLst>
            <pc:docMk/>
            <pc:sldMk cId="1701825396" sldId="259"/>
            <ac:spMk id="26" creationId="{CA35125A-A1A4-40EB-B5EE-4371BC4DD441}"/>
          </ac:spMkLst>
        </pc:spChg>
        <pc:spChg chg="add del">
          <ac:chgData name="Remo, Timothy [USA]" userId="S::637536@bah.com::09a505a9-22a4-48eb-8d28-723f7b3cb8d9" providerId="AD" clId="Web-{2C5C8AAE-48C5-7CDA-ED1A-D1C9F3C81147}" dt="2024-02-15T02:59:09.787" v="291"/>
          <ac:spMkLst>
            <pc:docMk/>
            <pc:sldMk cId="1701825396" sldId="259"/>
            <ac:spMk id="28" creationId="{15F9A324-404E-4C5D-AFF0-C5D0D84182B0}"/>
          </ac:spMkLst>
        </pc:spChg>
        <pc:spChg chg="add del">
          <ac:chgData name="Remo, Timothy [USA]" userId="S::637536@bah.com::09a505a9-22a4-48eb-8d28-723f7b3cb8d9" providerId="AD" clId="Web-{2C5C8AAE-48C5-7CDA-ED1A-D1C9F3C81147}" dt="2024-02-15T02:59:09.772" v="290"/>
          <ac:spMkLst>
            <pc:docMk/>
            <pc:sldMk cId="1701825396" sldId="259"/>
            <ac:spMk id="33" creationId="{2C61293E-6EBE-43EF-A52C-9BEBFD7679D4}"/>
          </ac:spMkLst>
        </pc:spChg>
        <pc:spChg chg="add del">
          <ac:chgData name="Remo, Timothy [USA]" userId="S::637536@bah.com::09a505a9-22a4-48eb-8d28-723f7b3cb8d9" providerId="AD" clId="Web-{2C5C8AAE-48C5-7CDA-ED1A-D1C9F3C81147}" dt="2024-02-15T02:59:09.772" v="290"/>
          <ac:spMkLst>
            <pc:docMk/>
            <pc:sldMk cId="1701825396" sldId="259"/>
            <ac:spMk id="35" creationId="{21540236-BFD5-4A9D-8840-4703E7F76825}"/>
          </ac:spMkLst>
        </pc:spChg>
        <pc:spChg chg="add">
          <ac:chgData name="Remo, Timothy [USA]" userId="S::637536@bah.com::09a505a9-22a4-48eb-8d28-723f7b3cb8d9" providerId="AD" clId="Web-{2C5C8AAE-48C5-7CDA-ED1A-D1C9F3C81147}" dt="2024-02-15T02:59:09.787" v="291"/>
          <ac:spMkLst>
            <pc:docMk/>
            <pc:sldMk cId="1701825396" sldId="259"/>
            <ac:spMk id="37" creationId="{F13C74B1-5B17-4795-BED0-7140497B445A}"/>
          </ac:spMkLst>
        </pc:spChg>
        <pc:spChg chg="add">
          <ac:chgData name="Remo, Timothy [USA]" userId="S::637536@bah.com::09a505a9-22a4-48eb-8d28-723f7b3cb8d9" providerId="AD" clId="Web-{2C5C8AAE-48C5-7CDA-ED1A-D1C9F3C81147}" dt="2024-02-15T02:59:09.787" v="291"/>
          <ac:spMkLst>
            <pc:docMk/>
            <pc:sldMk cId="1701825396" sldId="259"/>
            <ac:spMk id="38" creationId="{D4974D33-8DC5-464E-8C6D-BE58F0669C17}"/>
          </ac:spMkLst>
        </pc:spChg>
        <pc:picChg chg="mod ord">
          <ac:chgData name="Remo, Timothy [USA]" userId="S::637536@bah.com::09a505a9-22a4-48eb-8d28-723f7b3cb8d9" providerId="AD" clId="Web-{2C5C8AAE-48C5-7CDA-ED1A-D1C9F3C81147}" dt="2024-02-15T02:59:09.787" v="291"/>
          <ac:picMkLst>
            <pc:docMk/>
            <pc:sldMk cId="1701825396" sldId="259"/>
            <ac:picMk id="4" creationId="{1D340EFC-7501-B3C0-3DAD-E9E45A27C04F}"/>
          </ac:picMkLst>
        </pc:picChg>
      </pc:sldChg>
      <pc:sldChg chg="modSp">
        <pc:chgData name="Remo, Timothy [USA]" userId="S::637536@bah.com::09a505a9-22a4-48eb-8d28-723f7b3cb8d9" providerId="AD" clId="Web-{2C5C8AAE-48C5-7CDA-ED1A-D1C9F3C81147}" dt="2024-02-15T02:43:37.462" v="215" actId="1076"/>
        <pc:sldMkLst>
          <pc:docMk/>
          <pc:sldMk cId="3808691694" sldId="260"/>
        </pc:sldMkLst>
        <pc:spChg chg="mod">
          <ac:chgData name="Remo, Timothy [USA]" userId="S::637536@bah.com::09a505a9-22a4-48eb-8d28-723f7b3cb8d9" providerId="AD" clId="Web-{2C5C8AAE-48C5-7CDA-ED1A-D1C9F3C81147}" dt="2024-02-15T02:43:37.462" v="215" actId="1076"/>
          <ac:spMkLst>
            <pc:docMk/>
            <pc:sldMk cId="3808691694" sldId="260"/>
            <ac:spMk id="2" creationId="{FCDAD926-92BA-9D7C-F9B8-9BDCCA471A31}"/>
          </ac:spMkLst>
        </pc:spChg>
        <pc:spChg chg="mod">
          <ac:chgData name="Remo, Timothy [USA]" userId="S::637536@bah.com::09a505a9-22a4-48eb-8d28-723f7b3cb8d9" providerId="AD" clId="Web-{2C5C8AAE-48C5-7CDA-ED1A-D1C9F3C81147}" dt="2024-02-15T02:42:37.554" v="214" actId="20577"/>
          <ac:spMkLst>
            <pc:docMk/>
            <pc:sldMk cId="3808691694" sldId="260"/>
            <ac:spMk id="8" creationId="{F3BB5DA3-4449-9D4C-96E4-8A154BD9E254}"/>
          </ac:spMkLst>
        </pc:spChg>
      </pc:sldChg>
      <pc:sldChg chg="modSp">
        <pc:chgData name="Remo, Timothy [USA]" userId="S::637536@bah.com::09a505a9-22a4-48eb-8d28-723f7b3cb8d9" providerId="AD" clId="Web-{2C5C8AAE-48C5-7CDA-ED1A-D1C9F3C81147}" dt="2024-02-15T02:46:34.983" v="228" actId="20577"/>
        <pc:sldMkLst>
          <pc:docMk/>
          <pc:sldMk cId="3286774668" sldId="261"/>
        </pc:sldMkLst>
        <pc:spChg chg="mod">
          <ac:chgData name="Remo, Timothy [USA]" userId="S::637536@bah.com::09a505a9-22a4-48eb-8d28-723f7b3cb8d9" providerId="AD" clId="Web-{2C5C8AAE-48C5-7CDA-ED1A-D1C9F3C81147}" dt="2024-02-15T02:46:34.983" v="228" actId="20577"/>
          <ac:spMkLst>
            <pc:docMk/>
            <pc:sldMk cId="3286774668" sldId="261"/>
            <ac:spMk id="2" creationId="{138E8EB3-9507-2911-6994-A3F8C12C2DF5}"/>
          </ac:spMkLst>
        </pc:spChg>
        <pc:spChg chg="mod">
          <ac:chgData name="Remo, Timothy [USA]" userId="S::637536@bah.com::09a505a9-22a4-48eb-8d28-723f7b3cb8d9" providerId="AD" clId="Web-{2C5C8AAE-48C5-7CDA-ED1A-D1C9F3C81147}" dt="2024-02-15T02:46:20.561" v="227" actId="20577"/>
          <ac:spMkLst>
            <pc:docMk/>
            <pc:sldMk cId="3286774668" sldId="261"/>
            <ac:spMk id="3" creationId="{F400183F-F274-3405-1BF1-0F560E13410F}"/>
          </ac:spMkLst>
        </pc:spChg>
      </pc:sldChg>
      <pc:sldChg chg="modSp">
        <pc:chgData name="Remo, Timothy [USA]" userId="S::637536@bah.com::09a505a9-22a4-48eb-8d28-723f7b3cb8d9" providerId="AD" clId="Web-{2C5C8AAE-48C5-7CDA-ED1A-D1C9F3C81147}" dt="2024-02-15T02:51:49.805" v="264" actId="20577"/>
        <pc:sldMkLst>
          <pc:docMk/>
          <pc:sldMk cId="4274375260" sldId="262"/>
        </pc:sldMkLst>
        <pc:spChg chg="mod">
          <ac:chgData name="Remo, Timothy [USA]" userId="S::637536@bah.com::09a505a9-22a4-48eb-8d28-723f7b3cb8d9" providerId="AD" clId="Web-{2C5C8AAE-48C5-7CDA-ED1A-D1C9F3C81147}" dt="2024-02-15T02:51:37.914" v="263" actId="20577"/>
          <ac:spMkLst>
            <pc:docMk/>
            <pc:sldMk cId="4274375260" sldId="262"/>
            <ac:spMk id="2" creationId="{79C72B4C-F7CC-6457-6584-A71730BF4273}"/>
          </ac:spMkLst>
        </pc:spChg>
        <pc:spChg chg="mod">
          <ac:chgData name="Remo, Timothy [USA]" userId="S::637536@bah.com::09a505a9-22a4-48eb-8d28-723f7b3cb8d9" providerId="AD" clId="Web-{2C5C8AAE-48C5-7CDA-ED1A-D1C9F3C81147}" dt="2024-02-15T02:51:49.805" v="264" actId="20577"/>
          <ac:spMkLst>
            <pc:docMk/>
            <pc:sldMk cId="4274375260" sldId="262"/>
            <ac:spMk id="7" creationId="{8C016FB2-DA37-365E-6D7C-9E930F9516ED}"/>
          </ac:spMkLst>
        </pc:spChg>
      </pc:sldChg>
      <pc:sldChg chg="modSp">
        <pc:chgData name="Remo, Timothy [USA]" userId="S::637536@bah.com::09a505a9-22a4-48eb-8d28-723f7b3cb8d9" providerId="AD" clId="Web-{2C5C8AAE-48C5-7CDA-ED1A-D1C9F3C81147}" dt="2024-02-15T03:28:41.122" v="412" actId="14100"/>
        <pc:sldMkLst>
          <pc:docMk/>
          <pc:sldMk cId="2072828834" sldId="263"/>
        </pc:sldMkLst>
        <pc:spChg chg="mod">
          <ac:chgData name="Remo, Timothy [USA]" userId="S::637536@bah.com::09a505a9-22a4-48eb-8d28-723f7b3cb8d9" providerId="AD" clId="Web-{2C5C8AAE-48C5-7CDA-ED1A-D1C9F3C81147}" dt="2024-02-15T03:28:41.122" v="412" actId="14100"/>
          <ac:spMkLst>
            <pc:docMk/>
            <pc:sldMk cId="2072828834" sldId="263"/>
            <ac:spMk id="2" creationId="{54BDE612-EC73-6F75-774D-E2960B735FAF}"/>
          </ac:spMkLst>
        </pc:spChg>
        <pc:spChg chg="mod">
          <ac:chgData name="Remo, Timothy [USA]" userId="S::637536@bah.com::09a505a9-22a4-48eb-8d28-723f7b3cb8d9" providerId="AD" clId="Web-{2C5C8AAE-48C5-7CDA-ED1A-D1C9F3C81147}" dt="2024-02-15T03:28:27.513" v="410" actId="14100"/>
          <ac:spMkLst>
            <pc:docMk/>
            <pc:sldMk cId="2072828834" sldId="263"/>
            <ac:spMk id="6" creationId="{0A46A126-4BA1-6102-26C3-0A299DADE04E}"/>
          </ac:spMkLst>
        </pc:spChg>
      </pc:sldChg>
      <pc:sldChg chg="modSp">
        <pc:chgData name="Remo, Timothy [USA]" userId="S::637536@bah.com::09a505a9-22a4-48eb-8d28-723f7b3cb8d9" providerId="AD" clId="Web-{2C5C8AAE-48C5-7CDA-ED1A-D1C9F3C81147}" dt="2024-02-15T03:04:17.297" v="322" actId="20577"/>
        <pc:sldMkLst>
          <pc:docMk/>
          <pc:sldMk cId="3487254280" sldId="266"/>
        </pc:sldMkLst>
        <pc:spChg chg="mod">
          <ac:chgData name="Remo, Timothy [USA]" userId="S::637536@bah.com::09a505a9-22a4-48eb-8d28-723f7b3cb8d9" providerId="AD" clId="Web-{2C5C8AAE-48C5-7CDA-ED1A-D1C9F3C81147}" dt="2024-02-15T03:04:17.297" v="322" actId="20577"/>
          <ac:spMkLst>
            <pc:docMk/>
            <pc:sldMk cId="3487254280" sldId="266"/>
            <ac:spMk id="2" creationId="{82026B8C-998B-D30E-FF26-63B80E67FCB8}"/>
          </ac:spMkLst>
        </pc:spChg>
      </pc:sldChg>
      <pc:sldChg chg="modSp">
        <pc:chgData name="Remo, Timothy [USA]" userId="S::637536@bah.com::09a505a9-22a4-48eb-8d28-723f7b3cb8d9" providerId="AD" clId="Web-{2C5C8AAE-48C5-7CDA-ED1A-D1C9F3C81147}" dt="2024-02-15T02:43:50.978" v="217" actId="20577"/>
        <pc:sldMkLst>
          <pc:docMk/>
          <pc:sldMk cId="3408040605" sldId="792"/>
        </pc:sldMkLst>
        <pc:spChg chg="mod">
          <ac:chgData name="Remo, Timothy [USA]" userId="S::637536@bah.com::09a505a9-22a4-48eb-8d28-723f7b3cb8d9" providerId="AD" clId="Web-{2C5C8AAE-48C5-7CDA-ED1A-D1C9F3C81147}" dt="2024-02-15T02:43:50.978" v="217" actId="20577"/>
          <ac:spMkLst>
            <pc:docMk/>
            <pc:sldMk cId="3408040605" sldId="792"/>
            <ac:spMk id="2" creationId="{84A1575D-EBAF-30C4-CEE6-27AA9BAA4E54}"/>
          </ac:spMkLst>
        </pc:spChg>
      </pc:sldChg>
      <pc:sldChg chg="modSp">
        <pc:chgData name="Remo, Timothy [USA]" userId="S::637536@bah.com::09a505a9-22a4-48eb-8d28-723f7b3cb8d9" providerId="AD" clId="Web-{2C5C8AAE-48C5-7CDA-ED1A-D1C9F3C81147}" dt="2024-02-15T02:44:29.542" v="219" actId="20577"/>
        <pc:sldMkLst>
          <pc:docMk/>
          <pc:sldMk cId="3674072775" sldId="793"/>
        </pc:sldMkLst>
        <pc:spChg chg="mod">
          <ac:chgData name="Remo, Timothy [USA]" userId="S::637536@bah.com::09a505a9-22a4-48eb-8d28-723f7b3cb8d9" providerId="AD" clId="Web-{2C5C8AAE-48C5-7CDA-ED1A-D1C9F3C81147}" dt="2024-02-15T02:44:29.542" v="219" actId="20577"/>
          <ac:spMkLst>
            <pc:docMk/>
            <pc:sldMk cId="3674072775" sldId="793"/>
            <ac:spMk id="2" creationId="{9828D89A-9956-1AB1-96FE-CCAFD1761F31}"/>
          </ac:spMkLst>
        </pc:spChg>
      </pc:sldChg>
      <pc:sldChg chg="modSp">
        <pc:chgData name="Remo, Timothy [USA]" userId="S::637536@bah.com::09a505a9-22a4-48eb-8d28-723f7b3cb8d9" providerId="AD" clId="Web-{2C5C8AAE-48C5-7CDA-ED1A-D1C9F3C81147}" dt="2024-02-15T02:48:22.846" v="244" actId="20577"/>
        <pc:sldMkLst>
          <pc:docMk/>
          <pc:sldMk cId="847343678" sldId="794"/>
        </pc:sldMkLst>
        <pc:spChg chg="mod">
          <ac:chgData name="Remo, Timothy [USA]" userId="S::637536@bah.com::09a505a9-22a4-48eb-8d28-723f7b3cb8d9" providerId="AD" clId="Web-{2C5C8AAE-48C5-7CDA-ED1A-D1C9F3C81147}" dt="2024-02-15T02:47:06.078" v="234" actId="1076"/>
          <ac:spMkLst>
            <pc:docMk/>
            <pc:sldMk cId="847343678" sldId="794"/>
            <ac:spMk id="2" creationId="{EC407794-659B-7571-CBD1-D11F944066D0}"/>
          </ac:spMkLst>
        </pc:spChg>
        <pc:spChg chg="mod">
          <ac:chgData name="Remo, Timothy [USA]" userId="S::637536@bah.com::09a505a9-22a4-48eb-8d28-723f7b3cb8d9" providerId="AD" clId="Web-{2C5C8AAE-48C5-7CDA-ED1A-D1C9F3C81147}" dt="2024-02-15T02:48:22.846" v="244" actId="20577"/>
          <ac:spMkLst>
            <pc:docMk/>
            <pc:sldMk cId="847343678" sldId="794"/>
            <ac:spMk id="3" creationId="{88D441EA-E70C-49E2-997B-4E097A99DB13}"/>
          </ac:spMkLst>
        </pc:spChg>
        <pc:picChg chg="mod">
          <ac:chgData name="Remo, Timothy [USA]" userId="S::637536@bah.com::09a505a9-22a4-48eb-8d28-723f7b3cb8d9" providerId="AD" clId="Web-{2C5C8AAE-48C5-7CDA-ED1A-D1C9F3C81147}" dt="2024-02-15T02:47:14.766" v="235" actId="1076"/>
          <ac:picMkLst>
            <pc:docMk/>
            <pc:sldMk cId="847343678" sldId="794"/>
            <ac:picMk id="6" creationId="{2D22E0B8-7A6F-1171-B64E-9B809919138A}"/>
          </ac:picMkLst>
        </pc:picChg>
      </pc:sldChg>
      <pc:sldChg chg="modSp">
        <pc:chgData name="Remo, Timothy [USA]" userId="S::637536@bah.com::09a505a9-22a4-48eb-8d28-723f7b3cb8d9" providerId="AD" clId="Web-{2C5C8AAE-48C5-7CDA-ED1A-D1C9F3C81147}" dt="2024-02-15T03:24:18.630" v="409" actId="1076"/>
        <pc:sldMkLst>
          <pc:docMk/>
          <pc:sldMk cId="968626480" sldId="795"/>
        </pc:sldMkLst>
        <pc:spChg chg="mod">
          <ac:chgData name="Remo, Timothy [USA]" userId="S::637536@bah.com::09a505a9-22a4-48eb-8d28-723f7b3cb8d9" providerId="AD" clId="Web-{2C5C8AAE-48C5-7CDA-ED1A-D1C9F3C81147}" dt="2024-02-15T03:23:37.754" v="406" actId="20577"/>
          <ac:spMkLst>
            <pc:docMk/>
            <pc:sldMk cId="968626480" sldId="795"/>
            <ac:spMk id="2" creationId="{8ACD9161-E7E8-B29D-97AA-717150F31988}"/>
          </ac:spMkLst>
        </pc:spChg>
        <pc:spChg chg="mod">
          <ac:chgData name="Remo, Timothy [USA]" userId="S::637536@bah.com::09a505a9-22a4-48eb-8d28-723f7b3cb8d9" providerId="AD" clId="Web-{2C5C8AAE-48C5-7CDA-ED1A-D1C9F3C81147}" dt="2024-02-15T03:23:59.083" v="407" actId="1076"/>
          <ac:spMkLst>
            <pc:docMk/>
            <pc:sldMk cId="968626480" sldId="795"/>
            <ac:spMk id="7" creationId="{8306CC50-C991-4414-FED1-E4CAC40B2176}"/>
          </ac:spMkLst>
        </pc:spChg>
        <pc:spChg chg="mod">
          <ac:chgData name="Remo, Timothy [USA]" userId="S::637536@bah.com::09a505a9-22a4-48eb-8d28-723f7b3cb8d9" providerId="AD" clId="Web-{2C5C8AAE-48C5-7CDA-ED1A-D1C9F3C81147}" dt="2024-02-15T03:24:10.661" v="408" actId="1076"/>
          <ac:spMkLst>
            <pc:docMk/>
            <pc:sldMk cId="968626480" sldId="795"/>
            <ac:spMk id="8" creationId="{08D94018-F47F-FB7C-3F23-0BB677B364F8}"/>
          </ac:spMkLst>
        </pc:spChg>
        <pc:spChg chg="mod">
          <ac:chgData name="Remo, Timothy [USA]" userId="S::637536@bah.com::09a505a9-22a4-48eb-8d28-723f7b3cb8d9" providerId="AD" clId="Web-{2C5C8AAE-48C5-7CDA-ED1A-D1C9F3C81147}" dt="2024-02-15T03:24:18.630" v="409" actId="1076"/>
          <ac:spMkLst>
            <pc:docMk/>
            <pc:sldMk cId="968626480" sldId="795"/>
            <ac:spMk id="9" creationId="{3CE19A40-8562-ECC3-6157-C7FCE133FF80}"/>
          </ac:spMkLst>
        </pc:spChg>
      </pc:sldChg>
      <pc:sldChg chg="addSp modSp">
        <pc:chgData name="Remo, Timothy [USA]" userId="S::637536@bah.com::09a505a9-22a4-48eb-8d28-723f7b3cb8d9" providerId="AD" clId="Web-{2C5C8AAE-48C5-7CDA-ED1A-D1C9F3C81147}" dt="2024-02-15T02:51:29.570" v="261" actId="20577"/>
        <pc:sldMkLst>
          <pc:docMk/>
          <pc:sldMk cId="1921719113" sldId="796"/>
        </pc:sldMkLst>
        <pc:spChg chg="mod">
          <ac:chgData name="Remo, Timothy [USA]" userId="S::637536@bah.com::09a505a9-22a4-48eb-8d28-723f7b3cb8d9" providerId="AD" clId="Web-{2C5C8AAE-48C5-7CDA-ED1A-D1C9F3C81147}" dt="2024-02-15T02:51:29.570" v="261" actId="20577"/>
          <ac:spMkLst>
            <pc:docMk/>
            <pc:sldMk cId="1921719113" sldId="796"/>
            <ac:spMk id="2" creationId="{063CBF26-606E-B389-0387-C177756F0F6D}"/>
          </ac:spMkLst>
        </pc:spChg>
        <pc:spChg chg="mod">
          <ac:chgData name="Remo, Timothy [USA]" userId="S::637536@bah.com::09a505a9-22a4-48eb-8d28-723f7b3cb8d9" providerId="AD" clId="Web-{2C5C8AAE-48C5-7CDA-ED1A-D1C9F3C81147}" dt="2024-02-15T02:50:40.256" v="257" actId="1076"/>
          <ac:spMkLst>
            <pc:docMk/>
            <pc:sldMk cId="1921719113" sldId="796"/>
            <ac:spMk id="10" creationId="{AD64554C-497E-43CC-743C-39522A588B7E}"/>
          </ac:spMkLst>
        </pc:spChg>
        <pc:spChg chg="mod">
          <ac:chgData name="Remo, Timothy [USA]" userId="S::637536@bah.com::09a505a9-22a4-48eb-8d28-723f7b3cb8d9" providerId="AD" clId="Web-{2C5C8AAE-48C5-7CDA-ED1A-D1C9F3C81147}" dt="2024-02-15T02:50:31.615" v="256" actId="1076"/>
          <ac:spMkLst>
            <pc:docMk/>
            <pc:sldMk cId="1921719113" sldId="796"/>
            <ac:spMk id="11" creationId="{C1BD72A1-7823-562D-8A57-E435DFE4466E}"/>
          </ac:spMkLst>
        </pc:spChg>
        <pc:picChg chg="mod">
          <ac:chgData name="Remo, Timothy [USA]" userId="S::637536@bah.com::09a505a9-22a4-48eb-8d28-723f7b3cb8d9" providerId="AD" clId="Web-{2C5C8AAE-48C5-7CDA-ED1A-D1C9F3C81147}" dt="2024-02-15T02:51:14.007" v="260" actId="1076"/>
          <ac:picMkLst>
            <pc:docMk/>
            <pc:sldMk cId="1921719113" sldId="796"/>
            <ac:picMk id="6" creationId="{E5EBEC46-A187-DB4F-3083-395CF9E635F3}"/>
          </ac:picMkLst>
        </pc:picChg>
        <pc:picChg chg="mod">
          <ac:chgData name="Remo, Timothy [USA]" userId="S::637536@bah.com::09a505a9-22a4-48eb-8d28-723f7b3cb8d9" providerId="AD" clId="Web-{2C5C8AAE-48C5-7CDA-ED1A-D1C9F3C81147}" dt="2024-02-15T02:50:59.679" v="259" actId="1076"/>
          <ac:picMkLst>
            <pc:docMk/>
            <pc:sldMk cId="1921719113" sldId="796"/>
            <ac:picMk id="9" creationId="{FD76FB06-1D5F-C9C6-5899-65D812FABEC1}"/>
          </ac:picMkLst>
        </pc:picChg>
        <pc:cxnChg chg="add mod">
          <ac:chgData name="Remo, Timothy [USA]" userId="S::637536@bah.com::09a505a9-22a4-48eb-8d28-723f7b3cb8d9" providerId="AD" clId="Web-{2C5C8AAE-48C5-7CDA-ED1A-D1C9F3C81147}" dt="2024-02-15T02:50:19.193" v="255" actId="14100"/>
          <ac:cxnSpMkLst>
            <pc:docMk/>
            <pc:sldMk cId="1921719113" sldId="796"/>
            <ac:cxnSpMk id="3" creationId="{C8DC3140-91A4-41ED-2539-C004C83F39B6}"/>
          </ac:cxnSpMkLst>
        </pc:cxnChg>
      </pc:sldChg>
      <pc:sldChg chg="modSp">
        <pc:chgData name="Remo, Timothy [USA]" userId="S::637536@bah.com::09a505a9-22a4-48eb-8d28-723f7b3cb8d9" providerId="AD" clId="Web-{2C5C8AAE-48C5-7CDA-ED1A-D1C9F3C81147}" dt="2024-02-15T02:57:44.004" v="285" actId="20577"/>
        <pc:sldMkLst>
          <pc:docMk/>
          <pc:sldMk cId="3494968763" sldId="798"/>
        </pc:sldMkLst>
        <pc:spChg chg="mod">
          <ac:chgData name="Remo, Timothy [USA]" userId="S::637536@bah.com::09a505a9-22a4-48eb-8d28-723f7b3cb8d9" providerId="AD" clId="Web-{2C5C8AAE-48C5-7CDA-ED1A-D1C9F3C81147}" dt="2024-02-15T02:57:44.004" v="285" actId="20577"/>
          <ac:spMkLst>
            <pc:docMk/>
            <pc:sldMk cId="3494968763" sldId="798"/>
            <ac:spMk id="10" creationId="{3A4DE982-93D9-4DF5-BAE7-39F7816132AB}"/>
          </ac:spMkLst>
        </pc:spChg>
      </pc:sldChg>
      <pc:sldChg chg="modSp">
        <pc:chgData name="Remo, Timothy [USA]" userId="S::637536@bah.com::09a505a9-22a4-48eb-8d28-723f7b3cb8d9" providerId="AD" clId="Web-{2C5C8AAE-48C5-7CDA-ED1A-D1C9F3C81147}" dt="2024-02-15T02:56:58.924" v="283" actId="1076"/>
        <pc:sldMkLst>
          <pc:docMk/>
          <pc:sldMk cId="724264894" sldId="799"/>
        </pc:sldMkLst>
        <pc:spChg chg="mod">
          <ac:chgData name="Remo, Timothy [USA]" userId="S::637536@bah.com::09a505a9-22a4-48eb-8d28-723f7b3cb8d9" providerId="AD" clId="Web-{2C5C8AAE-48C5-7CDA-ED1A-D1C9F3C81147}" dt="2024-02-15T02:56:45.846" v="280" actId="20577"/>
          <ac:spMkLst>
            <pc:docMk/>
            <pc:sldMk cId="724264894" sldId="799"/>
            <ac:spMk id="2" creationId="{2CA84EB8-E2FC-297E-CA61-16CCA3A73B4F}"/>
          </ac:spMkLst>
        </pc:spChg>
        <pc:spChg chg="mod">
          <ac:chgData name="Remo, Timothy [USA]" userId="S::637536@bah.com::09a505a9-22a4-48eb-8d28-723f7b3cb8d9" providerId="AD" clId="Web-{2C5C8AAE-48C5-7CDA-ED1A-D1C9F3C81147}" dt="2024-02-15T02:56:58.924" v="283" actId="1076"/>
          <ac:spMkLst>
            <pc:docMk/>
            <pc:sldMk cId="724264894" sldId="799"/>
            <ac:spMk id="7" creationId="{C6657C48-4B79-B3E6-5F9F-BE8341A6CDCF}"/>
          </ac:spMkLst>
        </pc:spChg>
      </pc:sldChg>
      <pc:sldChg chg="modSp">
        <pc:chgData name="Remo, Timothy [USA]" userId="S::637536@bah.com::09a505a9-22a4-48eb-8d28-723f7b3cb8d9" providerId="AD" clId="Web-{2C5C8AAE-48C5-7CDA-ED1A-D1C9F3C81147}" dt="2024-02-15T03:02:56.560" v="316" actId="14100"/>
        <pc:sldMkLst>
          <pc:docMk/>
          <pc:sldMk cId="3171847788" sldId="800"/>
        </pc:sldMkLst>
        <pc:spChg chg="mod">
          <ac:chgData name="Remo, Timothy [USA]" userId="S::637536@bah.com::09a505a9-22a4-48eb-8d28-723f7b3cb8d9" providerId="AD" clId="Web-{2C5C8AAE-48C5-7CDA-ED1A-D1C9F3C81147}" dt="2024-02-15T03:02:53.513" v="315" actId="14100"/>
          <ac:spMkLst>
            <pc:docMk/>
            <pc:sldMk cId="3171847788" sldId="800"/>
            <ac:spMk id="2" creationId="{B4F41F70-DD2B-ACB8-DFBD-E34E0C77361A}"/>
          </ac:spMkLst>
        </pc:spChg>
        <pc:spChg chg="mod">
          <ac:chgData name="Remo, Timothy [USA]" userId="S::637536@bah.com::09a505a9-22a4-48eb-8d28-723f7b3cb8d9" providerId="AD" clId="Web-{2C5C8AAE-48C5-7CDA-ED1A-D1C9F3C81147}" dt="2024-02-15T03:02:56.560" v="316" actId="14100"/>
          <ac:spMkLst>
            <pc:docMk/>
            <pc:sldMk cId="3171847788" sldId="800"/>
            <ac:spMk id="3" creationId="{0DCE44CB-A755-140F-503A-DD682381917D}"/>
          </ac:spMkLst>
        </pc:spChg>
        <pc:spChg chg="mod">
          <ac:chgData name="Remo, Timothy [USA]" userId="S::637536@bah.com::09a505a9-22a4-48eb-8d28-723f7b3cb8d9" providerId="AD" clId="Web-{2C5C8AAE-48C5-7CDA-ED1A-D1C9F3C81147}" dt="2024-02-15T02:58:20.020" v="288"/>
          <ac:spMkLst>
            <pc:docMk/>
            <pc:sldMk cId="3171847788" sldId="800"/>
            <ac:spMk id="16" creationId="{593B4D24-F4A8-4141-A20A-E0575D199633}"/>
          </ac:spMkLst>
        </pc:spChg>
        <pc:picChg chg="mod">
          <ac:chgData name="Remo, Timothy [USA]" userId="S::637536@bah.com::09a505a9-22a4-48eb-8d28-723f7b3cb8d9" providerId="AD" clId="Web-{2C5C8AAE-48C5-7CDA-ED1A-D1C9F3C81147}" dt="2024-02-15T03:01:15.494" v="309" actId="1076"/>
          <ac:picMkLst>
            <pc:docMk/>
            <pc:sldMk cId="3171847788" sldId="800"/>
            <ac:picMk id="4" creationId="{3239134B-F807-FF44-B70E-92BF07359612}"/>
          </ac:picMkLst>
        </pc:picChg>
      </pc:sldChg>
      <pc:sldChg chg="modSp">
        <pc:chgData name="Remo, Timothy [USA]" userId="S::637536@bah.com::09a505a9-22a4-48eb-8d28-723f7b3cb8d9" providerId="AD" clId="Web-{2C5C8AAE-48C5-7CDA-ED1A-D1C9F3C81147}" dt="2024-02-15T03:03:50.124" v="320" actId="20577"/>
        <pc:sldMkLst>
          <pc:docMk/>
          <pc:sldMk cId="1452835132" sldId="801"/>
        </pc:sldMkLst>
        <pc:spChg chg="mod">
          <ac:chgData name="Remo, Timothy [USA]" userId="S::637536@bah.com::09a505a9-22a4-48eb-8d28-723f7b3cb8d9" providerId="AD" clId="Web-{2C5C8AAE-48C5-7CDA-ED1A-D1C9F3C81147}" dt="2024-02-15T03:03:18.357" v="318" actId="20577"/>
          <ac:spMkLst>
            <pc:docMk/>
            <pc:sldMk cId="1452835132" sldId="801"/>
            <ac:spMk id="2" creationId="{A02293C3-CA25-40D3-493D-A245C778D121}"/>
          </ac:spMkLst>
        </pc:spChg>
        <pc:spChg chg="mod">
          <ac:chgData name="Remo, Timothy [USA]" userId="S::637536@bah.com::09a505a9-22a4-48eb-8d28-723f7b3cb8d9" providerId="AD" clId="Web-{2C5C8AAE-48C5-7CDA-ED1A-D1C9F3C81147}" dt="2024-02-15T03:03:50.124" v="320" actId="20577"/>
          <ac:spMkLst>
            <pc:docMk/>
            <pc:sldMk cId="1452835132" sldId="801"/>
            <ac:spMk id="4" creationId="{A76C4E35-9520-EBAD-3F17-04F771ECD8A3}"/>
          </ac:spMkLst>
        </pc:spChg>
      </pc:sldChg>
      <pc:sldChg chg="addSp delSp modSp">
        <pc:chgData name="Remo, Timothy [USA]" userId="S::637536@bah.com::09a505a9-22a4-48eb-8d28-723f7b3cb8d9" providerId="AD" clId="Web-{2C5C8AAE-48C5-7CDA-ED1A-D1C9F3C81147}" dt="2024-02-15T03:42:34.695" v="492"/>
        <pc:sldMkLst>
          <pc:docMk/>
          <pc:sldMk cId="643916567" sldId="803"/>
        </pc:sldMkLst>
        <pc:spChg chg="mod ord">
          <ac:chgData name="Remo, Timothy [USA]" userId="S::637536@bah.com::09a505a9-22a4-48eb-8d28-723f7b3cb8d9" providerId="AD" clId="Web-{2C5C8AAE-48C5-7CDA-ED1A-D1C9F3C81147}" dt="2024-02-15T03:38:30.157" v="463" actId="1076"/>
          <ac:spMkLst>
            <pc:docMk/>
            <pc:sldMk cId="643916567" sldId="803"/>
            <ac:spMk id="2" creationId="{54BDE612-EC73-6F75-774D-E2960B735FAF}"/>
          </ac:spMkLst>
        </pc:spChg>
        <pc:spChg chg="del">
          <ac:chgData name="Remo, Timothy [USA]" userId="S::637536@bah.com::09a505a9-22a4-48eb-8d28-723f7b3cb8d9" providerId="AD" clId="Web-{2C5C8AAE-48C5-7CDA-ED1A-D1C9F3C81147}" dt="2024-02-15T02:55:46.172" v="274"/>
          <ac:spMkLst>
            <pc:docMk/>
            <pc:sldMk cId="643916567" sldId="803"/>
            <ac:spMk id="6" creationId="{0A46A126-4BA1-6102-26C3-0A299DADE04E}"/>
          </ac:spMkLst>
        </pc:spChg>
        <pc:spChg chg="add mod">
          <ac:chgData name="Remo, Timothy [USA]" userId="S::637536@bah.com::09a505a9-22a4-48eb-8d28-723f7b3cb8d9" providerId="AD" clId="Web-{2C5C8AAE-48C5-7CDA-ED1A-D1C9F3C81147}" dt="2024-02-15T03:42:30.805" v="490"/>
          <ac:spMkLst>
            <pc:docMk/>
            <pc:sldMk cId="643916567" sldId="803"/>
            <ac:spMk id="8" creationId="{9E91F641-125B-8A3E-8F9B-4AD4A55EDD91}"/>
          </ac:spMkLst>
        </pc:spChg>
        <pc:spChg chg="add del">
          <ac:chgData name="Remo, Timothy [USA]" userId="S::637536@bah.com::09a505a9-22a4-48eb-8d28-723f7b3cb8d9" providerId="AD" clId="Web-{2C5C8AAE-48C5-7CDA-ED1A-D1C9F3C81147}" dt="2024-02-15T02:54:52.342" v="273"/>
          <ac:spMkLst>
            <pc:docMk/>
            <pc:sldMk cId="643916567" sldId="803"/>
            <ac:spMk id="11" creationId="{D4771268-CB57-404A-9271-370EB28F6090}"/>
          </ac:spMkLst>
        </pc:spChg>
        <pc:spChg chg="add del">
          <ac:chgData name="Remo, Timothy [USA]" userId="S::637536@bah.com::09a505a9-22a4-48eb-8d28-723f7b3cb8d9" providerId="AD" clId="Web-{2C5C8AAE-48C5-7CDA-ED1A-D1C9F3C81147}" dt="2024-02-15T03:30:53.362" v="413"/>
          <ac:spMkLst>
            <pc:docMk/>
            <pc:sldMk cId="643916567" sldId="803"/>
            <ac:spMk id="15" creationId="{0E119BD9-F3B9-243D-361C-6E096C77BFE3}"/>
          </ac:spMkLst>
        </pc:spChg>
        <pc:spChg chg="add del">
          <ac:chgData name="Remo, Timothy [USA]" userId="S::637536@bah.com::09a505a9-22a4-48eb-8d28-723f7b3cb8d9" providerId="AD" clId="Web-{2C5C8AAE-48C5-7CDA-ED1A-D1C9F3C81147}" dt="2024-02-15T02:54:52.326" v="272"/>
          <ac:spMkLst>
            <pc:docMk/>
            <pc:sldMk cId="643916567" sldId="803"/>
            <ac:spMk id="16" creationId="{6753252F-4873-4F63-801D-CC719279A7D5}"/>
          </ac:spMkLst>
        </pc:spChg>
        <pc:spChg chg="add del">
          <ac:chgData name="Remo, Timothy [USA]" userId="S::637536@bah.com::09a505a9-22a4-48eb-8d28-723f7b3cb8d9" providerId="AD" clId="Web-{2C5C8AAE-48C5-7CDA-ED1A-D1C9F3C81147}" dt="2024-02-15T02:54:52.326" v="272"/>
          <ac:spMkLst>
            <pc:docMk/>
            <pc:sldMk cId="643916567" sldId="803"/>
            <ac:spMk id="18" creationId="{047C8CCB-F95D-4249-92DD-651249D3535A}"/>
          </ac:spMkLst>
        </pc:spChg>
        <pc:spChg chg="add del">
          <ac:chgData name="Remo, Timothy [USA]" userId="S::637536@bah.com::09a505a9-22a4-48eb-8d28-723f7b3cb8d9" providerId="AD" clId="Web-{2C5C8AAE-48C5-7CDA-ED1A-D1C9F3C81147}" dt="2024-02-15T03:36:09.121" v="445"/>
          <ac:spMkLst>
            <pc:docMk/>
            <pc:sldMk cId="643916567" sldId="803"/>
            <ac:spMk id="20" creationId="{6357EC4F-235E-4222-A36F-C7878ACE37F2}"/>
          </ac:spMkLst>
        </pc:spChg>
        <pc:spChg chg="add del">
          <ac:chgData name="Remo, Timothy [USA]" userId="S::637536@bah.com::09a505a9-22a4-48eb-8d28-723f7b3cb8d9" providerId="AD" clId="Web-{2C5C8AAE-48C5-7CDA-ED1A-D1C9F3C81147}" dt="2024-02-15T03:36:09.121" v="445"/>
          <ac:spMkLst>
            <pc:docMk/>
            <pc:sldMk cId="643916567" sldId="803"/>
            <ac:spMk id="21" creationId="{2B97F24A-32CE-4C1C-A50D-3016B394DCFB}"/>
          </ac:spMkLst>
        </pc:spChg>
        <pc:spChg chg="add del mod ord">
          <ac:chgData name="Remo, Timothy [USA]" userId="S::637536@bah.com::09a505a9-22a4-48eb-8d28-723f7b3cb8d9" providerId="AD" clId="Web-{2C5C8AAE-48C5-7CDA-ED1A-D1C9F3C81147}" dt="2024-02-15T03:35:10.791" v="439"/>
          <ac:spMkLst>
            <pc:docMk/>
            <pc:sldMk cId="643916567" sldId="803"/>
            <ac:spMk id="25" creationId="{7D4878BA-ECAB-C854-5B55-154504DE65F6}"/>
          </ac:spMkLst>
        </pc:spChg>
        <pc:spChg chg="add ord">
          <ac:chgData name="Remo, Timothy [USA]" userId="S::637536@bah.com::09a505a9-22a4-48eb-8d28-723f7b3cb8d9" providerId="AD" clId="Web-{2C5C8AAE-48C5-7CDA-ED1A-D1C9F3C81147}" dt="2024-02-15T03:37:55.343" v="458"/>
          <ac:spMkLst>
            <pc:docMk/>
            <pc:sldMk cId="643916567" sldId="803"/>
            <ac:spMk id="26" creationId="{022BDE4A-8A20-4A69-9C5A-581C82036A4D}"/>
          </ac:spMkLst>
        </pc:spChg>
        <pc:spChg chg="add del">
          <ac:chgData name="Remo, Timothy [USA]" userId="S::637536@bah.com::09a505a9-22a4-48eb-8d28-723f7b3cb8d9" providerId="AD" clId="Web-{2C5C8AAE-48C5-7CDA-ED1A-D1C9F3C81147}" dt="2024-02-15T03:35:10.791" v="439"/>
          <ac:spMkLst>
            <pc:docMk/>
            <pc:sldMk cId="643916567" sldId="803"/>
            <ac:spMk id="28" creationId="{99F1FFA9-D672-408C-9220-ADEEC6ABDD09}"/>
          </ac:spMkLst>
        </pc:spChg>
        <pc:spChg chg="add del">
          <ac:chgData name="Remo, Timothy [USA]" userId="S::637536@bah.com::09a505a9-22a4-48eb-8d28-723f7b3cb8d9" providerId="AD" clId="Web-{2C5C8AAE-48C5-7CDA-ED1A-D1C9F3C81147}" dt="2024-02-15T03:35:05.604" v="434"/>
          <ac:spMkLst>
            <pc:docMk/>
            <pc:sldMk cId="643916567" sldId="803"/>
            <ac:spMk id="33" creationId="{63F5877B-98C7-49DD-83AB-0F6F57CB6543}"/>
          </ac:spMkLst>
        </pc:spChg>
        <pc:spChg chg="add del">
          <ac:chgData name="Remo, Timothy [USA]" userId="S::637536@bah.com::09a505a9-22a4-48eb-8d28-723f7b3cb8d9" providerId="AD" clId="Web-{2C5C8AAE-48C5-7CDA-ED1A-D1C9F3C81147}" dt="2024-02-15T03:35:05.604" v="434"/>
          <ac:spMkLst>
            <pc:docMk/>
            <pc:sldMk cId="643916567" sldId="803"/>
            <ac:spMk id="35" creationId="{4EA91930-66BC-4C41-B4F5-C31EB216F64B}"/>
          </ac:spMkLst>
        </pc:spChg>
        <pc:spChg chg="add del">
          <ac:chgData name="Remo, Timothy [USA]" userId="S::637536@bah.com::09a505a9-22a4-48eb-8d28-723f7b3cb8d9" providerId="AD" clId="Web-{2C5C8AAE-48C5-7CDA-ED1A-D1C9F3C81147}" dt="2024-02-15T03:35:05.604" v="434"/>
          <ac:spMkLst>
            <pc:docMk/>
            <pc:sldMk cId="643916567" sldId="803"/>
            <ac:spMk id="37" creationId="{6313CF8F-B436-401E-9575-DE0F8E8B5B17}"/>
          </ac:spMkLst>
        </pc:spChg>
        <pc:spChg chg="add del">
          <ac:chgData name="Remo, Timothy [USA]" userId="S::637536@bah.com::09a505a9-22a4-48eb-8d28-723f7b3cb8d9" providerId="AD" clId="Web-{2C5C8AAE-48C5-7CDA-ED1A-D1C9F3C81147}" dt="2024-02-15T03:35:05.604" v="434"/>
          <ac:spMkLst>
            <pc:docMk/>
            <pc:sldMk cId="643916567" sldId="803"/>
            <ac:spMk id="39" creationId="{2A38CFE9-C30A-4551-ACCB-D5808FBC39CD}"/>
          </ac:spMkLst>
        </pc:spChg>
        <pc:spChg chg="add del">
          <ac:chgData name="Remo, Timothy [USA]" userId="S::637536@bah.com::09a505a9-22a4-48eb-8d28-723f7b3cb8d9" providerId="AD" clId="Web-{2C5C8AAE-48C5-7CDA-ED1A-D1C9F3C81147}" dt="2024-02-15T03:35:05.604" v="434"/>
          <ac:spMkLst>
            <pc:docMk/>
            <pc:sldMk cId="643916567" sldId="803"/>
            <ac:spMk id="41" creationId="{67EF550F-47CE-4FB2-9DAC-12AD835C833D}"/>
          </ac:spMkLst>
        </pc:spChg>
        <pc:spChg chg="add del">
          <ac:chgData name="Remo, Timothy [USA]" userId="S::637536@bah.com::09a505a9-22a4-48eb-8d28-723f7b3cb8d9" providerId="AD" clId="Web-{2C5C8AAE-48C5-7CDA-ED1A-D1C9F3C81147}" dt="2024-02-15T03:34:55.806" v="429"/>
          <ac:spMkLst>
            <pc:docMk/>
            <pc:sldMk cId="643916567" sldId="803"/>
            <ac:spMk id="46" creationId="{38468727-63BE-4191-B4A6-C30C82C0E986}"/>
          </ac:spMkLst>
        </pc:spChg>
        <pc:spChg chg="add del">
          <ac:chgData name="Remo, Timothy [USA]" userId="S::637536@bah.com::09a505a9-22a4-48eb-8d28-723f7b3cb8d9" providerId="AD" clId="Web-{2C5C8AAE-48C5-7CDA-ED1A-D1C9F3C81147}" dt="2024-02-15T03:34:55.806" v="429"/>
          <ac:spMkLst>
            <pc:docMk/>
            <pc:sldMk cId="643916567" sldId="803"/>
            <ac:spMk id="48" creationId="{9D355BB6-1BB8-4828-B246-CFB31742D7B8}"/>
          </ac:spMkLst>
        </pc:spChg>
        <pc:spChg chg="add del">
          <ac:chgData name="Remo, Timothy [USA]" userId="S::637536@bah.com::09a505a9-22a4-48eb-8d28-723f7b3cb8d9" providerId="AD" clId="Web-{2C5C8AAE-48C5-7CDA-ED1A-D1C9F3C81147}" dt="2024-02-15T03:34:55.806" v="429"/>
          <ac:spMkLst>
            <pc:docMk/>
            <pc:sldMk cId="643916567" sldId="803"/>
            <ac:spMk id="50" creationId="{CA52A9B9-B2B3-46F0-9D53-0EFF9905BF8F}"/>
          </ac:spMkLst>
        </pc:spChg>
        <pc:picChg chg="add del mod ord modCrop">
          <ac:chgData name="Remo, Timothy [USA]" userId="S::637536@bah.com::09a505a9-22a4-48eb-8d28-723f7b3cb8d9" providerId="AD" clId="Web-{2C5C8AAE-48C5-7CDA-ED1A-D1C9F3C81147}" dt="2024-02-15T03:38:32.422" v="464" actId="1076"/>
          <ac:picMkLst>
            <pc:docMk/>
            <pc:sldMk cId="643916567" sldId="803"/>
            <ac:picMk id="3" creationId="{4BEF4060-A7D2-D363-297D-31D6A8C86976}"/>
          </ac:picMkLst>
        </pc:picChg>
        <pc:picChg chg="add mod ord modCrop">
          <ac:chgData name="Remo, Timothy [USA]" userId="S::637536@bah.com::09a505a9-22a4-48eb-8d28-723f7b3cb8d9" providerId="AD" clId="Web-{2C5C8AAE-48C5-7CDA-ED1A-D1C9F3C81147}" dt="2024-02-15T03:37:46.562" v="457"/>
          <ac:picMkLst>
            <pc:docMk/>
            <pc:sldMk cId="643916567" sldId="803"/>
            <ac:picMk id="4" creationId="{54796B0E-03C0-3EC5-75D7-BFCF4C2485C9}"/>
          </ac:picMkLst>
        </pc:picChg>
        <pc:picChg chg="add del mod ord">
          <ac:chgData name="Remo, Timothy [USA]" userId="S::637536@bah.com::09a505a9-22a4-48eb-8d28-723f7b3cb8d9" providerId="AD" clId="Web-{2C5C8AAE-48C5-7CDA-ED1A-D1C9F3C81147}" dt="2024-02-15T03:32:42.615" v="419"/>
          <ac:picMkLst>
            <pc:docMk/>
            <pc:sldMk cId="643916567" sldId="803"/>
            <ac:picMk id="5" creationId="{9A8E5A5F-3987-1810-AA76-8A5243A77722}"/>
          </ac:picMkLst>
        </pc:picChg>
        <pc:inkChg chg="add del">
          <ac:chgData name="Remo, Timothy [USA]" userId="S::637536@bah.com::09a505a9-22a4-48eb-8d28-723f7b3cb8d9" providerId="AD" clId="Web-{2C5C8AAE-48C5-7CDA-ED1A-D1C9F3C81147}" dt="2024-02-15T03:41:18.412" v="475"/>
          <ac:inkMkLst>
            <pc:docMk/>
            <pc:sldMk cId="643916567" sldId="803"/>
            <ac:inkMk id="9" creationId="{7259F61A-5CDA-EC99-CF73-FE80572303BD}"/>
          </ac:inkMkLst>
        </pc:inkChg>
        <pc:inkChg chg="add del">
          <ac:chgData name="Remo, Timothy [USA]" userId="S::637536@bah.com::09a505a9-22a4-48eb-8d28-723f7b3cb8d9" providerId="AD" clId="Web-{2C5C8AAE-48C5-7CDA-ED1A-D1C9F3C81147}" dt="2024-02-15T03:41:16.068" v="474"/>
          <ac:inkMkLst>
            <pc:docMk/>
            <pc:sldMk cId="643916567" sldId="803"/>
            <ac:inkMk id="10" creationId="{DA628F84-6C28-DAD4-FB60-0C09CFC9A831}"/>
          </ac:inkMkLst>
        </pc:inkChg>
        <pc:inkChg chg="add del">
          <ac:chgData name="Remo, Timothy [USA]" userId="S::637536@bah.com::09a505a9-22a4-48eb-8d28-723f7b3cb8d9" providerId="AD" clId="Web-{2C5C8AAE-48C5-7CDA-ED1A-D1C9F3C81147}" dt="2024-02-15T03:41:44.928" v="479"/>
          <ac:inkMkLst>
            <pc:docMk/>
            <pc:sldMk cId="643916567" sldId="803"/>
            <ac:inkMk id="12" creationId="{2AC005C9-1C82-28CD-7903-B3B75704BDC8}"/>
          </ac:inkMkLst>
        </pc:inkChg>
        <pc:inkChg chg="add del">
          <ac:chgData name="Remo, Timothy [USA]" userId="S::637536@bah.com::09a505a9-22a4-48eb-8d28-723f7b3cb8d9" providerId="AD" clId="Web-{2C5C8AAE-48C5-7CDA-ED1A-D1C9F3C81147}" dt="2024-02-15T03:41:51.413" v="481"/>
          <ac:inkMkLst>
            <pc:docMk/>
            <pc:sldMk cId="643916567" sldId="803"/>
            <ac:inkMk id="13" creationId="{9A0D41C1-4767-6CB5-EC22-F97FA856B856}"/>
          </ac:inkMkLst>
        </pc:inkChg>
        <pc:inkChg chg="add del">
          <ac:chgData name="Remo, Timothy [USA]" userId="S::637536@bah.com::09a505a9-22a4-48eb-8d28-723f7b3cb8d9" providerId="AD" clId="Web-{2C5C8AAE-48C5-7CDA-ED1A-D1C9F3C81147}" dt="2024-02-15T03:42:14.992" v="486"/>
          <ac:inkMkLst>
            <pc:docMk/>
            <pc:sldMk cId="643916567" sldId="803"/>
            <ac:inkMk id="14" creationId="{472A77DB-793B-5FD7-D5C5-D54B70AE1AF0}"/>
          </ac:inkMkLst>
        </pc:inkChg>
        <pc:inkChg chg="add del">
          <ac:chgData name="Remo, Timothy [USA]" userId="S::637536@bah.com::09a505a9-22a4-48eb-8d28-723f7b3cb8d9" providerId="AD" clId="Web-{2C5C8AAE-48C5-7CDA-ED1A-D1C9F3C81147}" dt="2024-02-15T03:42:13.757" v="485"/>
          <ac:inkMkLst>
            <pc:docMk/>
            <pc:sldMk cId="643916567" sldId="803"/>
            <ac:inkMk id="17" creationId="{2585AF55-CB0B-5802-0147-0F281A4CCE8C}"/>
          </ac:inkMkLst>
        </pc:inkChg>
        <pc:inkChg chg="add del">
          <ac:chgData name="Remo, Timothy [USA]" userId="S::637536@bah.com::09a505a9-22a4-48eb-8d28-723f7b3cb8d9" providerId="AD" clId="Web-{2C5C8AAE-48C5-7CDA-ED1A-D1C9F3C81147}" dt="2024-02-15T03:42:26.742" v="488"/>
          <ac:inkMkLst>
            <pc:docMk/>
            <pc:sldMk cId="643916567" sldId="803"/>
            <ac:inkMk id="19" creationId="{3B27ADED-872B-8000-B720-1B593F177A68}"/>
          </ac:inkMkLst>
        </pc:inkChg>
        <pc:inkChg chg="add del">
          <ac:chgData name="Remo, Timothy [USA]" userId="S::637536@bah.com::09a505a9-22a4-48eb-8d28-723f7b3cb8d9" providerId="AD" clId="Web-{2C5C8AAE-48C5-7CDA-ED1A-D1C9F3C81147}" dt="2024-02-15T03:42:34.695" v="492"/>
          <ac:inkMkLst>
            <pc:docMk/>
            <pc:sldMk cId="643916567" sldId="803"/>
            <ac:inkMk id="22" creationId="{BDADE234-BA0C-5CDB-BED8-24C9F42FD5FA}"/>
          </ac:inkMkLst>
        </pc:inkChg>
        <pc:cxnChg chg="add del mod">
          <ac:chgData name="Remo, Timothy [USA]" userId="S::637536@bah.com::09a505a9-22a4-48eb-8d28-723f7b3cb8d9" providerId="AD" clId="Web-{2C5C8AAE-48C5-7CDA-ED1A-D1C9F3C81147}" dt="2024-02-15T03:39:33.846" v="470"/>
          <ac:cxnSpMkLst>
            <pc:docMk/>
            <pc:sldMk cId="643916567" sldId="803"/>
            <ac:cxnSpMk id="7" creationId="{5353F4AC-0CE6-9A33-F417-0224600F9034}"/>
          </ac:cxnSpMkLst>
        </pc:cxnChg>
      </pc:sldChg>
      <pc:sldChg chg="addSp delSp modSp">
        <pc:chgData name="Remo, Timothy [USA]" userId="S::637536@bah.com::09a505a9-22a4-48eb-8d28-723f7b3cb8d9" providerId="AD" clId="Web-{2C5C8AAE-48C5-7CDA-ED1A-D1C9F3C81147}" dt="2024-02-15T03:21:18" v="398"/>
        <pc:sldMkLst>
          <pc:docMk/>
          <pc:sldMk cId="1823460707" sldId="804"/>
        </pc:sldMkLst>
        <pc:spChg chg="mod">
          <ac:chgData name="Remo, Timothy [USA]" userId="S::637536@bah.com::09a505a9-22a4-48eb-8d28-723f7b3cb8d9" providerId="AD" clId="Web-{2C5C8AAE-48C5-7CDA-ED1A-D1C9F3C81147}" dt="2024-02-15T02:29:16.228" v="157" actId="20577"/>
          <ac:spMkLst>
            <pc:docMk/>
            <pc:sldMk cId="1823460707" sldId="804"/>
            <ac:spMk id="3" creationId="{A0301C60-BDDD-63A2-5F1E-38558EBA204E}"/>
          </ac:spMkLst>
        </pc:spChg>
        <pc:spChg chg="mod">
          <ac:chgData name="Remo, Timothy [USA]" userId="S::637536@bah.com::09a505a9-22a4-48eb-8d28-723f7b3cb8d9" providerId="AD" clId="Web-{2C5C8AAE-48C5-7CDA-ED1A-D1C9F3C81147}" dt="2024-02-15T02:32:24.234" v="175" actId="1076"/>
          <ac:spMkLst>
            <pc:docMk/>
            <pc:sldMk cId="1823460707" sldId="804"/>
            <ac:spMk id="7" creationId="{5D5C0CBD-BC05-00B7-E858-22B615C39711}"/>
          </ac:spMkLst>
        </pc:spChg>
        <pc:spChg chg="del">
          <ac:chgData name="Remo, Timothy [USA]" userId="S::637536@bah.com::09a505a9-22a4-48eb-8d28-723f7b3cb8d9" providerId="AD" clId="Web-{2C5C8AAE-48C5-7CDA-ED1A-D1C9F3C81147}" dt="2024-02-15T03:17:55.478" v="380"/>
          <ac:spMkLst>
            <pc:docMk/>
            <pc:sldMk cId="1823460707" sldId="804"/>
            <ac:spMk id="9" creationId="{F483E640-2A26-9176-AC48-98A4E990564E}"/>
          </ac:spMkLst>
        </pc:spChg>
        <pc:spChg chg="mod">
          <ac:chgData name="Remo, Timothy [USA]" userId="S::637536@bah.com::09a505a9-22a4-48eb-8d28-723f7b3cb8d9" providerId="AD" clId="Web-{2C5C8AAE-48C5-7CDA-ED1A-D1C9F3C81147}" dt="2024-02-15T02:31:33.717" v="166" actId="20577"/>
          <ac:spMkLst>
            <pc:docMk/>
            <pc:sldMk cId="1823460707" sldId="804"/>
            <ac:spMk id="13" creationId="{CC8F403C-9A53-D162-526E-A8E35A6C0FFC}"/>
          </ac:spMkLst>
        </pc:spChg>
        <pc:spChg chg="mod">
          <ac:chgData name="Remo, Timothy [USA]" userId="S::637536@bah.com::09a505a9-22a4-48eb-8d28-723f7b3cb8d9" providerId="AD" clId="Web-{2C5C8AAE-48C5-7CDA-ED1A-D1C9F3C81147}" dt="2024-02-15T02:32:16.452" v="174" actId="1076"/>
          <ac:spMkLst>
            <pc:docMk/>
            <pc:sldMk cId="1823460707" sldId="804"/>
            <ac:spMk id="14" creationId="{3241733A-1B78-E635-5059-EF28F6FB1FC7}"/>
          </ac:spMkLst>
        </pc:spChg>
        <pc:spChg chg="mod">
          <ac:chgData name="Remo, Timothy [USA]" userId="S::637536@bah.com::09a505a9-22a4-48eb-8d28-723f7b3cb8d9" providerId="AD" clId="Web-{2C5C8AAE-48C5-7CDA-ED1A-D1C9F3C81147}" dt="2024-02-15T02:29:52.276" v="163" actId="14100"/>
          <ac:spMkLst>
            <pc:docMk/>
            <pc:sldMk cId="1823460707" sldId="804"/>
            <ac:spMk id="15" creationId="{FDFEC1D6-AD3C-9D21-3B60-DC9B7E8FEC46}"/>
          </ac:spMkLst>
        </pc:spChg>
        <pc:graphicFrameChg chg="add del mod modGraphic">
          <ac:chgData name="Remo, Timothy [USA]" userId="S::637536@bah.com::09a505a9-22a4-48eb-8d28-723f7b3cb8d9" providerId="AD" clId="Web-{2C5C8AAE-48C5-7CDA-ED1A-D1C9F3C81147}" dt="2024-02-15T02:07:01.594" v="30"/>
          <ac:graphicFrameMkLst>
            <pc:docMk/>
            <pc:sldMk cId="1823460707" sldId="804"/>
            <ac:graphicFrameMk id="10" creationId="{08F169FD-6BD5-8BB0-83C7-6232B994AEB9}"/>
          </ac:graphicFrameMkLst>
        </pc:graphicFrameChg>
        <pc:picChg chg="mod modCrop">
          <ac:chgData name="Remo, Timothy [USA]" userId="S::637536@bah.com::09a505a9-22a4-48eb-8d28-723f7b3cb8d9" providerId="AD" clId="Web-{2C5C8AAE-48C5-7CDA-ED1A-D1C9F3C81147}" dt="2024-02-15T03:21:18" v="398"/>
          <ac:picMkLst>
            <pc:docMk/>
            <pc:sldMk cId="1823460707" sldId="804"/>
            <ac:picMk id="2" creationId="{2E05225A-71ED-55A0-0DDA-408DD3A5EC8E}"/>
          </ac:picMkLst>
        </pc:picChg>
        <pc:picChg chg="mod modCrop">
          <ac:chgData name="Remo, Timothy [USA]" userId="S::637536@bah.com::09a505a9-22a4-48eb-8d28-723f7b3cb8d9" providerId="AD" clId="Web-{2C5C8AAE-48C5-7CDA-ED1A-D1C9F3C81147}" dt="2024-02-15T03:19:45.075" v="393"/>
          <ac:picMkLst>
            <pc:docMk/>
            <pc:sldMk cId="1823460707" sldId="804"/>
            <ac:picMk id="4" creationId="{F6367BA0-A700-9B38-D234-3B75D347DA55}"/>
          </ac:picMkLst>
        </pc:picChg>
        <pc:picChg chg="mod modCrop">
          <ac:chgData name="Remo, Timothy [USA]" userId="S::637536@bah.com::09a505a9-22a4-48eb-8d28-723f7b3cb8d9" providerId="AD" clId="Web-{2C5C8AAE-48C5-7CDA-ED1A-D1C9F3C81147}" dt="2024-02-15T03:15:05.051" v="361" actId="14100"/>
          <ac:picMkLst>
            <pc:docMk/>
            <pc:sldMk cId="1823460707" sldId="804"/>
            <ac:picMk id="5" creationId="{B552FC2A-29CC-AEC6-5C1B-02EF9B3C3829}"/>
          </ac:picMkLst>
        </pc:picChg>
        <pc:picChg chg="mod modCrop">
          <ac:chgData name="Remo, Timothy [USA]" userId="S::637536@bah.com::09a505a9-22a4-48eb-8d28-723f7b3cb8d9" providerId="AD" clId="Web-{2C5C8AAE-48C5-7CDA-ED1A-D1C9F3C81147}" dt="2024-02-15T03:18:19.572" v="382"/>
          <ac:picMkLst>
            <pc:docMk/>
            <pc:sldMk cId="1823460707" sldId="804"/>
            <ac:picMk id="12" creationId="{B631EAF1-86F9-8AC3-6334-9AEE9BE9FE10}"/>
          </ac:picMkLst>
        </pc:picChg>
        <pc:picChg chg="add del mod">
          <ac:chgData name="Remo, Timothy [USA]" userId="S::637536@bah.com::09a505a9-22a4-48eb-8d28-723f7b3cb8d9" providerId="AD" clId="Web-{2C5C8AAE-48C5-7CDA-ED1A-D1C9F3C81147}" dt="2024-02-15T02:17:31.410" v="69"/>
          <ac:picMkLst>
            <pc:docMk/>
            <pc:sldMk cId="1823460707" sldId="804"/>
            <ac:picMk id="22" creationId="{5E9F5713-3C87-0DD7-4012-03F76DDB2349}"/>
          </ac:picMkLst>
        </pc:picChg>
        <pc:picChg chg="mod modCrop">
          <ac:chgData name="Remo, Timothy [USA]" userId="S::637536@bah.com::09a505a9-22a4-48eb-8d28-723f7b3cb8d9" providerId="AD" clId="Web-{2C5C8AAE-48C5-7CDA-ED1A-D1C9F3C81147}" dt="2024-02-15T03:20:20.654" v="395"/>
          <ac:picMkLst>
            <pc:docMk/>
            <pc:sldMk cId="1823460707" sldId="804"/>
            <ac:picMk id="29" creationId="{96626897-D924-281A-E994-F733C90EBD74}"/>
          </ac:picMkLst>
        </pc:picChg>
        <pc:picChg chg="add del mod">
          <ac:chgData name="Remo, Timothy [USA]" userId="S::637536@bah.com::09a505a9-22a4-48eb-8d28-723f7b3cb8d9" providerId="AD" clId="Web-{2C5C8AAE-48C5-7CDA-ED1A-D1C9F3C81147}" dt="2024-02-15T02:20:07.790" v="92"/>
          <ac:picMkLst>
            <pc:docMk/>
            <pc:sldMk cId="1823460707" sldId="804"/>
            <ac:picMk id="30" creationId="{C72A5B8B-0B8A-B66E-CD15-92EB932B3023}"/>
          </ac:picMkLst>
        </pc:picChg>
        <pc:picChg chg="add del mod">
          <ac:chgData name="Remo, Timothy [USA]" userId="S::637536@bah.com::09a505a9-22a4-48eb-8d28-723f7b3cb8d9" providerId="AD" clId="Web-{2C5C8AAE-48C5-7CDA-ED1A-D1C9F3C81147}" dt="2024-02-15T02:20:04.774" v="91"/>
          <ac:picMkLst>
            <pc:docMk/>
            <pc:sldMk cId="1823460707" sldId="804"/>
            <ac:picMk id="31" creationId="{70965EB6-DD48-EDBA-12C3-FC596BE5468D}"/>
          </ac:picMkLst>
        </pc:picChg>
        <pc:picChg chg="add mod">
          <ac:chgData name="Remo, Timothy [USA]" userId="S::637536@bah.com::09a505a9-22a4-48eb-8d28-723f7b3cb8d9" providerId="AD" clId="Web-{2C5C8AAE-48C5-7CDA-ED1A-D1C9F3C81147}" dt="2024-02-15T02:36:05.147" v="185" actId="1076"/>
          <ac:picMkLst>
            <pc:docMk/>
            <pc:sldMk cId="1823460707" sldId="804"/>
            <ac:picMk id="32" creationId="{8C21C8E7-B108-B017-801A-C83CB17B92D2}"/>
          </ac:picMkLst>
        </pc:picChg>
        <pc:picChg chg="add mod">
          <ac:chgData name="Remo, Timothy [USA]" userId="S::637536@bah.com::09a505a9-22a4-48eb-8d28-723f7b3cb8d9" providerId="AD" clId="Web-{2C5C8AAE-48C5-7CDA-ED1A-D1C9F3C81147}" dt="2024-02-15T02:22:23.950" v="105" actId="1076"/>
          <ac:picMkLst>
            <pc:docMk/>
            <pc:sldMk cId="1823460707" sldId="804"/>
            <ac:picMk id="33" creationId="{842C2013-5024-8528-FE7B-28A764AAA46F}"/>
          </ac:picMkLst>
        </pc:picChg>
        <pc:picChg chg="add mod">
          <ac:chgData name="Remo, Timothy [USA]" userId="S::637536@bah.com::09a505a9-22a4-48eb-8d28-723f7b3cb8d9" providerId="AD" clId="Web-{2C5C8AAE-48C5-7CDA-ED1A-D1C9F3C81147}" dt="2024-02-15T02:25:48.331" v="131" actId="1076"/>
          <ac:picMkLst>
            <pc:docMk/>
            <pc:sldMk cId="1823460707" sldId="804"/>
            <ac:picMk id="35" creationId="{DA024479-2F24-3547-B9E3-9211E9FF07A5}"/>
          </ac:picMkLst>
        </pc:picChg>
        <pc:picChg chg="add mod">
          <ac:chgData name="Remo, Timothy [USA]" userId="S::637536@bah.com::09a505a9-22a4-48eb-8d28-723f7b3cb8d9" providerId="AD" clId="Web-{2C5C8AAE-48C5-7CDA-ED1A-D1C9F3C81147}" dt="2024-02-15T02:26:28.067" v="139" actId="1076"/>
          <ac:picMkLst>
            <pc:docMk/>
            <pc:sldMk cId="1823460707" sldId="804"/>
            <ac:picMk id="36" creationId="{A15258C3-D269-F9C7-E32D-4497058225E6}"/>
          </ac:picMkLst>
        </pc:picChg>
        <pc:picChg chg="add mod">
          <ac:chgData name="Remo, Timothy [USA]" userId="S::637536@bah.com::09a505a9-22a4-48eb-8d28-723f7b3cb8d9" providerId="AD" clId="Web-{2C5C8AAE-48C5-7CDA-ED1A-D1C9F3C81147}" dt="2024-02-15T02:36:27.179" v="188" actId="14100"/>
          <ac:picMkLst>
            <pc:docMk/>
            <pc:sldMk cId="1823460707" sldId="804"/>
            <ac:picMk id="39" creationId="{656C445D-CDC4-26BF-79E0-233D2C85C2F2}"/>
          </ac:picMkLst>
        </pc:picChg>
        <pc:cxnChg chg="add del mod">
          <ac:chgData name="Remo, Timothy [USA]" userId="S::637536@bah.com::09a505a9-22a4-48eb-8d28-723f7b3cb8d9" providerId="AD" clId="Web-{2C5C8AAE-48C5-7CDA-ED1A-D1C9F3C81147}" dt="2024-02-15T02:25:17.221" v="125"/>
          <ac:cxnSpMkLst>
            <pc:docMk/>
            <pc:sldMk cId="1823460707" sldId="804"/>
            <ac:cxnSpMk id="37" creationId="{8A0EB4A8-8326-34C9-3A63-7BA7EADF43BB}"/>
          </ac:cxnSpMkLst>
        </pc:cxnChg>
        <pc:cxnChg chg="add del mod">
          <ac:chgData name="Remo, Timothy [USA]" userId="S::637536@bah.com::09a505a9-22a4-48eb-8d28-723f7b3cb8d9" providerId="AD" clId="Web-{2C5C8AAE-48C5-7CDA-ED1A-D1C9F3C81147}" dt="2024-02-15T02:25:54.019" v="133"/>
          <ac:cxnSpMkLst>
            <pc:docMk/>
            <pc:sldMk cId="1823460707" sldId="804"/>
            <ac:cxnSpMk id="38" creationId="{1CF5B76F-BF4F-25E1-A4E2-19B87CAE133C}"/>
          </ac:cxnSpMkLst>
        </pc:cxnChg>
      </pc:sldChg>
      <pc:sldChg chg="add del replId">
        <pc:chgData name="Remo, Timothy [USA]" userId="S::637536@bah.com::09a505a9-22a4-48eb-8d28-723f7b3cb8d9" providerId="AD" clId="Web-{2C5C8AAE-48C5-7CDA-ED1A-D1C9F3C81147}" dt="2024-02-15T02:34:35.113" v="177"/>
        <pc:sldMkLst>
          <pc:docMk/>
          <pc:sldMk cId="3033654326" sldId="805"/>
        </pc:sldMkLst>
      </pc:sldChg>
    </pc:docChg>
  </pc:docChgLst>
  <pc:docChgLst>
    <pc:chgData name="Mathews, Ben [USA]" userId="31bf65d4-f192-4cce-bcd8-5a5fa98f1a98" providerId="ADAL" clId="{AEA2C593-8A53-4445-82D9-AA4AAF5D3012}"/>
    <pc:docChg chg="undo custSel addSld delSld modSld sldOrd modMainMaster">
      <pc:chgData name="Mathews, Ben [USA]" userId="31bf65d4-f192-4cce-bcd8-5a5fa98f1a98" providerId="ADAL" clId="{AEA2C593-8A53-4445-82D9-AA4AAF5D3012}" dt="2024-02-15T13:31:42.404" v="5643" actId="20577"/>
      <pc:docMkLst>
        <pc:docMk/>
      </pc:docMkLst>
      <pc:sldChg chg="modSp del mod">
        <pc:chgData name="Mathews, Ben [USA]" userId="31bf65d4-f192-4cce-bcd8-5a5fa98f1a98" providerId="ADAL" clId="{AEA2C593-8A53-4445-82D9-AA4AAF5D3012}" dt="2024-02-14T13:00:37.851" v="1133" actId="47"/>
        <pc:sldMkLst>
          <pc:docMk/>
          <pc:sldMk cId="3220217445" sldId="256"/>
        </pc:sldMkLst>
        <pc:spChg chg="mod">
          <ac:chgData name="Mathews, Ben [USA]" userId="31bf65d4-f192-4cce-bcd8-5a5fa98f1a98" providerId="ADAL" clId="{AEA2C593-8A53-4445-82D9-AA4AAF5D3012}" dt="2024-02-12T15:09:31.144" v="25" actId="20577"/>
          <ac:spMkLst>
            <pc:docMk/>
            <pc:sldMk cId="3220217445" sldId="256"/>
            <ac:spMk id="2" creationId="{721817F2-AF8F-49AB-B7EA-62F749962C15}"/>
          </ac:spMkLst>
        </pc:spChg>
        <pc:spChg chg="mod">
          <ac:chgData name="Mathews, Ben [USA]" userId="31bf65d4-f192-4cce-bcd8-5a5fa98f1a98" providerId="ADAL" clId="{AEA2C593-8A53-4445-82D9-AA4AAF5D3012}" dt="2024-02-12T15:11:00.779" v="94" actId="20577"/>
          <ac:spMkLst>
            <pc:docMk/>
            <pc:sldMk cId="3220217445" sldId="256"/>
            <ac:spMk id="3" creationId="{4E6124FD-0D43-0D60-8BE6-3103C3317104}"/>
          </ac:spMkLst>
        </pc:spChg>
      </pc:sldChg>
      <pc:sldChg chg="addSp delSp modSp new mod ord modClrScheme chgLayout modNotesTx">
        <pc:chgData name="Mathews, Ben [USA]" userId="31bf65d4-f192-4cce-bcd8-5a5fa98f1a98" providerId="ADAL" clId="{AEA2C593-8A53-4445-82D9-AA4AAF5D3012}" dt="2024-02-14T20:41:24.767" v="2069" actId="20577"/>
        <pc:sldMkLst>
          <pc:docMk/>
          <pc:sldMk cId="3459576810" sldId="257"/>
        </pc:sldMkLst>
        <pc:spChg chg="mod ord">
          <ac:chgData name="Mathews, Ben [USA]" userId="31bf65d4-f192-4cce-bcd8-5a5fa98f1a98" providerId="ADAL" clId="{AEA2C593-8A53-4445-82D9-AA4AAF5D3012}" dt="2024-02-14T12:57:49.002" v="1053" actId="700"/>
          <ac:spMkLst>
            <pc:docMk/>
            <pc:sldMk cId="3459576810" sldId="257"/>
            <ac:spMk id="2" creationId="{BA274005-3649-AB0C-D477-85CDF01965E5}"/>
          </ac:spMkLst>
        </pc:spChg>
        <pc:spChg chg="mod ord">
          <ac:chgData name="Mathews, Ben [USA]" userId="31bf65d4-f192-4cce-bcd8-5a5fa98f1a98" providerId="ADAL" clId="{AEA2C593-8A53-4445-82D9-AA4AAF5D3012}" dt="2024-02-14T20:41:06.387" v="1997" actId="20577"/>
          <ac:spMkLst>
            <pc:docMk/>
            <pc:sldMk cId="3459576810" sldId="257"/>
            <ac:spMk id="3" creationId="{1AA42C4B-067F-F48E-B54E-B31F757DFC8E}"/>
          </ac:spMkLst>
        </pc:spChg>
        <pc:picChg chg="add del">
          <ac:chgData name="Mathews, Ben [USA]" userId="31bf65d4-f192-4cce-bcd8-5a5fa98f1a98" providerId="ADAL" clId="{AEA2C593-8A53-4445-82D9-AA4AAF5D3012}" dt="2024-02-14T12:59:28.565" v="1062" actId="22"/>
          <ac:picMkLst>
            <pc:docMk/>
            <pc:sldMk cId="3459576810" sldId="257"/>
            <ac:picMk id="5" creationId="{2972200F-540D-35BF-82C7-0D4F1D45A3A2}"/>
          </ac:picMkLst>
        </pc:picChg>
      </pc:sldChg>
      <pc:sldChg chg="modSp new mod ord setBg modNotesTx">
        <pc:chgData name="Mathews, Ben [USA]" userId="31bf65d4-f192-4cce-bcd8-5a5fa98f1a98" providerId="ADAL" clId="{AEA2C593-8A53-4445-82D9-AA4AAF5D3012}" dt="2024-02-14T20:49:28.413" v="2276" actId="20577"/>
        <pc:sldMkLst>
          <pc:docMk/>
          <pc:sldMk cId="2823258894" sldId="258"/>
        </pc:sldMkLst>
        <pc:spChg chg="mod">
          <ac:chgData name="Mathews, Ben [USA]" userId="31bf65d4-f192-4cce-bcd8-5a5fa98f1a98" providerId="ADAL" clId="{AEA2C593-8A53-4445-82D9-AA4AAF5D3012}" dt="2024-02-14T13:03:08.974" v="1170" actId="113"/>
          <ac:spMkLst>
            <pc:docMk/>
            <pc:sldMk cId="2823258894" sldId="258"/>
            <ac:spMk id="2" creationId="{C3E0A879-DF35-41D6-294B-FDCD74A761D4}"/>
          </ac:spMkLst>
        </pc:spChg>
        <pc:spChg chg="mod">
          <ac:chgData name="Mathews, Ben [USA]" userId="31bf65d4-f192-4cce-bcd8-5a5fa98f1a98" providerId="ADAL" clId="{AEA2C593-8A53-4445-82D9-AA4AAF5D3012}" dt="2024-02-14T13:02:10.668" v="1166" actId="20577"/>
          <ac:spMkLst>
            <pc:docMk/>
            <pc:sldMk cId="2823258894" sldId="258"/>
            <ac:spMk id="3" creationId="{EAA9D6E7-7DA9-291D-D4B1-43AF9042DE5A}"/>
          </ac:spMkLst>
        </pc:spChg>
        <pc:picChg chg="mod">
          <ac:chgData name="Mathews, Ben [USA]" userId="31bf65d4-f192-4cce-bcd8-5a5fa98f1a98" providerId="ADAL" clId="{AEA2C593-8A53-4445-82D9-AA4AAF5D3012}" dt="2024-02-14T13:05:03.771" v="1179" actId="14100"/>
          <ac:picMkLst>
            <pc:docMk/>
            <pc:sldMk cId="2823258894" sldId="258"/>
            <ac:picMk id="6" creationId="{48B9D79C-CDF1-0970-B734-5B5801F64D60}"/>
          </ac:picMkLst>
        </pc:picChg>
      </pc:sldChg>
      <pc:sldChg chg="addSp delSp modSp new mod ord modClrScheme delDesignElem addCm delCm chgLayout modNotesTx">
        <pc:chgData name="Mathews, Ben [USA]" userId="31bf65d4-f192-4cce-bcd8-5a5fa98f1a98" providerId="ADAL" clId="{AEA2C593-8A53-4445-82D9-AA4AAF5D3012}" dt="2024-02-14T21:52:21.847" v="2283" actId="700"/>
        <pc:sldMkLst>
          <pc:docMk/>
          <pc:sldMk cId="1701825396" sldId="259"/>
        </pc:sldMkLst>
        <pc:spChg chg="mod ord">
          <ac:chgData name="Mathews, Ben [USA]" userId="31bf65d4-f192-4cce-bcd8-5a5fa98f1a98" providerId="ADAL" clId="{AEA2C593-8A53-4445-82D9-AA4AAF5D3012}" dt="2024-02-14T21:52:21.847" v="2283" actId="700"/>
          <ac:spMkLst>
            <pc:docMk/>
            <pc:sldMk cId="1701825396" sldId="259"/>
            <ac:spMk id="2" creationId="{12FEE882-67A7-EEBB-229D-164635193959}"/>
          </ac:spMkLst>
        </pc:spChg>
        <pc:spChg chg="mod ord">
          <ac:chgData name="Mathews, Ben [USA]" userId="31bf65d4-f192-4cce-bcd8-5a5fa98f1a98" providerId="ADAL" clId="{AEA2C593-8A53-4445-82D9-AA4AAF5D3012}" dt="2024-02-14T21:52:21.847" v="2283" actId="700"/>
          <ac:spMkLst>
            <pc:docMk/>
            <pc:sldMk cId="1701825396" sldId="259"/>
            <ac:spMk id="3" creationId="{96162806-9F01-454E-AFDD-B176C3C189AF}"/>
          </ac:spMkLst>
        </pc:spChg>
        <pc:spChg chg="add del">
          <ac:chgData name="Mathews, Ben [USA]" userId="31bf65d4-f192-4cce-bcd8-5a5fa98f1a98" providerId="ADAL" clId="{AEA2C593-8A53-4445-82D9-AA4AAF5D3012}" dt="2024-02-14T21:52:21.847" v="2283" actId="700"/>
          <ac:spMkLst>
            <pc:docMk/>
            <pc:sldMk cId="1701825396" sldId="259"/>
            <ac:spMk id="22" creationId="{3D5FBB81-B61B-416A-8F5D-A8DDF62530F1}"/>
          </ac:spMkLst>
        </pc:spChg>
        <pc:spChg chg="add del">
          <ac:chgData name="Mathews, Ben [USA]" userId="31bf65d4-f192-4cce-bcd8-5a5fa98f1a98" providerId="ADAL" clId="{AEA2C593-8A53-4445-82D9-AA4AAF5D3012}" dt="2024-02-14T21:52:21.847" v="2283" actId="700"/>
          <ac:spMkLst>
            <pc:docMk/>
            <pc:sldMk cId="1701825396" sldId="259"/>
            <ac:spMk id="24" creationId="{40C0D7D4-D83D-4C58-87D1-955F0A9173D7}"/>
          </ac:spMkLst>
        </pc:spChg>
        <pc:spChg chg="add del">
          <ac:chgData name="Mathews, Ben [USA]" userId="31bf65d4-f192-4cce-bcd8-5a5fa98f1a98" providerId="ADAL" clId="{AEA2C593-8A53-4445-82D9-AA4AAF5D3012}" dt="2024-02-14T21:52:21.847" v="2283" actId="700"/>
          <ac:spMkLst>
            <pc:docMk/>
            <pc:sldMk cId="1701825396" sldId="259"/>
            <ac:spMk id="26" creationId="{CA35125A-A1A4-40EB-B5EE-4371BC4DD441}"/>
          </ac:spMkLst>
        </pc:spChg>
        <pc:spChg chg="add del">
          <ac:chgData name="Mathews, Ben [USA]" userId="31bf65d4-f192-4cce-bcd8-5a5fa98f1a98" providerId="ADAL" clId="{AEA2C593-8A53-4445-82D9-AA4AAF5D3012}" dt="2024-02-14T21:52:21.847" v="2283" actId="700"/>
          <ac:spMkLst>
            <pc:docMk/>
            <pc:sldMk cId="1701825396" sldId="259"/>
            <ac:spMk id="28" creationId="{15F9A324-404E-4C5D-AFF0-C5D0D84182B0}"/>
          </ac:spMkLst>
        </pc:spChg>
        <pc:extLst>
          <p:ext xmlns:p="http://schemas.openxmlformats.org/presentationml/2006/main" uri="{D6D511B9-2390-475A-947B-AFAB55BFBCF1}">
            <pc226:cmChg xmlns:pc226="http://schemas.microsoft.com/office/powerpoint/2022/06/main/command" chg="add del">
              <pc226:chgData name="Mathews, Ben [USA]" userId="31bf65d4-f192-4cce-bcd8-5a5fa98f1a98" providerId="ADAL" clId="{AEA2C593-8A53-4445-82D9-AA4AAF5D3012}" dt="2024-02-12T20:15:47.337" v="558"/>
              <pc2:cmMkLst xmlns:pc2="http://schemas.microsoft.com/office/powerpoint/2019/9/main/command">
                <pc:docMk/>
                <pc:sldMk cId="1701825396" sldId="259"/>
                <pc2:cmMk id="{A50802B6-631D-43AF-A721-F420CFAA4F6A}"/>
              </pc2:cmMkLst>
            </pc226:cmChg>
          </p:ext>
        </pc:extLst>
      </pc:sldChg>
      <pc:sldChg chg="addSp delSp modSp new mod ord setBg modClrScheme delDesignElem chgLayout modNotesTx">
        <pc:chgData name="Mathews, Ben [USA]" userId="31bf65d4-f192-4cce-bcd8-5a5fa98f1a98" providerId="ADAL" clId="{AEA2C593-8A53-4445-82D9-AA4AAF5D3012}" dt="2024-02-15T13:31:42.404" v="5643" actId="20577"/>
        <pc:sldMkLst>
          <pc:docMk/>
          <pc:sldMk cId="3808691694" sldId="260"/>
        </pc:sldMkLst>
        <pc:spChg chg="mod ord">
          <ac:chgData name="Mathews, Ben [USA]" userId="31bf65d4-f192-4cce-bcd8-5a5fa98f1a98" providerId="ADAL" clId="{AEA2C593-8A53-4445-82D9-AA4AAF5D3012}" dt="2024-02-14T13:26:48.886" v="1210" actId="403"/>
          <ac:spMkLst>
            <pc:docMk/>
            <pc:sldMk cId="3808691694" sldId="260"/>
            <ac:spMk id="2" creationId="{FCDAD926-92BA-9D7C-F9B8-9BDCCA471A31}"/>
          </ac:spMkLst>
        </pc:spChg>
        <pc:spChg chg="del mod ord">
          <ac:chgData name="Mathews, Ben [USA]" userId="31bf65d4-f192-4cce-bcd8-5a5fa98f1a98" providerId="ADAL" clId="{AEA2C593-8A53-4445-82D9-AA4AAF5D3012}" dt="2024-02-14T13:06:32.969" v="1189" actId="478"/>
          <ac:spMkLst>
            <pc:docMk/>
            <pc:sldMk cId="3808691694" sldId="260"/>
            <ac:spMk id="3" creationId="{3459EFE9-6E0C-32C5-3869-74145245712F}"/>
          </ac:spMkLst>
        </pc:spChg>
        <pc:spChg chg="add del">
          <ac:chgData name="Mathews, Ben [USA]" userId="31bf65d4-f192-4cce-bcd8-5a5fa98f1a98" providerId="ADAL" clId="{AEA2C593-8A53-4445-82D9-AA4AAF5D3012}" dt="2024-02-14T13:05:48.301" v="1181" actId="478"/>
          <ac:spMkLst>
            <pc:docMk/>
            <pc:sldMk cId="3808691694" sldId="260"/>
            <ac:spMk id="7" creationId="{7936A05C-E4B3-3FC9-F85F-51E8AF1BEA7E}"/>
          </ac:spMkLst>
        </pc:spChg>
        <pc:spChg chg="add mod ord">
          <ac:chgData name="Mathews, Ben [USA]" userId="31bf65d4-f192-4cce-bcd8-5a5fa98f1a98" providerId="ADAL" clId="{AEA2C593-8A53-4445-82D9-AA4AAF5D3012}" dt="2024-02-15T00:51:26.678" v="2428" actId="20577"/>
          <ac:spMkLst>
            <pc:docMk/>
            <pc:sldMk cId="3808691694" sldId="260"/>
            <ac:spMk id="8" creationId="{F3BB5DA3-4449-9D4C-96E4-8A154BD9E254}"/>
          </ac:spMkLst>
        </pc:spChg>
        <pc:spChg chg="add del">
          <ac:chgData name="Mathews, Ben [USA]" userId="31bf65d4-f192-4cce-bcd8-5a5fa98f1a98" providerId="ADAL" clId="{AEA2C593-8A53-4445-82D9-AA4AAF5D3012}" dt="2024-02-14T13:04:38.137" v="1173" actId="700"/>
          <ac:spMkLst>
            <pc:docMk/>
            <pc:sldMk cId="3808691694" sldId="260"/>
            <ac:spMk id="11" creationId="{B43B9CA2-4B31-4ACD-9A9F-B8E6C6420386}"/>
          </ac:spMkLst>
        </pc:spChg>
        <pc:spChg chg="add del">
          <ac:chgData name="Mathews, Ben [USA]" userId="31bf65d4-f192-4cce-bcd8-5a5fa98f1a98" providerId="ADAL" clId="{AEA2C593-8A53-4445-82D9-AA4AAF5D3012}" dt="2024-02-14T13:04:38.137" v="1173" actId="700"/>
          <ac:spMkLst>
            <pc:docMk/>
            <pc:sldMk cId="3808691694" sldId="260"/>
            <ac:spMk id="13" creationId="{33F94DB1-BC5D-454D-845C-7BA3A1F46999}"/>
          </ac:spMkLst>
        </pc:spChg>
        <pc:spChg chg="add del">
          <ac:chgData name="Mathews, Ben [USA]" userId="31bf65d4-f192-4cce-bcd8-5a5fa98f1a98" providerId="ADAL" clId="{AEA2C593-8A53-4445-82D9-AA4AAF5D3012}" dt="2024-02-14T13:04:38.137" v="1173" actId="700"/>
          <ac:spMkLst>
            <pc:docMk/>
            <pc:sldMk cId="3808691694" sldId="260"/>
            <ac:spMk id="15" creationId="{5676B86F-860B-4586-BCAA-C0650C09B7B9}"/>
          </ac:spMkLst>
        </pc:spChg>
        <pc:spChg chg="add del">
          <ac:chgData name="Mathews, Ben [USA]" userId="31bf65d4-f192-4cce-bcd8-5a5fa98f1a98" providerId="ADAL" clId="{AEA2C593-8A53-4445-82D9-AA4AAF5D3012}" dt="2024-02-14T13:04:38.137" v="1173" actId="700"/>
          <ac:spMkLst>
            <pc:docMk/>
            <pc:sldMk cId="3808691694" sldId="260"/>
            <ac:spMk id="17" creationId="{8C818ED5-2F56-4171-9445-3AA4F4462396}"/>
          </ac:spMkLst>
        </pc:spChg>
        <pc:spChg chg="add del">
          <ac:chgData name="Mathews, Ben [USA]" userId="31bf65d4-f192-4cce-bcd8-5a5fa98f1a98" providerId="ADAL" clId="{AEA2C593-8A53-4445-82D9-AA4AAF5D3012}" dt="2024-02-14T13:04:38.137" v="1173" actId="700"/>
          <ac:spMkLst>
            <pc:docMk/>
            <pc:sldMk cId="3808691694" sldId="260"/>
            <ac:spMk id="19" creationId="{DE74FCE8-866C-4AFA-B45C-FACE2A6094E4}"/>
          </ac:spMkLst>
        </pc:spChg>
      </pc:sldChg>
      <pc:sldChg chg="modSp new mod modNotesTx">
        <pc:chgData name="Mathews, Ben [USA]" userId="31bf65d4-f192-4cce-bcd8-5a5fa98f1a98" providerId="ADAL" clId="{AEA2C593-8A53-4445-82D9-AA4AAF5D3012}" dt="2024-02-14T20:26:19.035" v="1910" actId="20577"/>
        <pc:sldMkLst>
          <pc:docMk/>
          <pc:sldMk cId="3286774668" sldId="261"/>
        </pc:sldMkLst>
        <pc:spChg chg="mod">
          <ac:chgData name="Mathews, Ben [USA]" userId="31bf65d4-f192-4cce-bcd8-5a5fa98f1a98" providerId="ADAL" clId="{AEA2C593-8A53-4445-82D9-AA4AAF5D3012}" dt="2024-02-12T20:04:06.718" v="436" actId="20577"/>
          <ac:spMkLst>
            <pc:docMk/>
            <pc:sldMk cId="3286774668" sldId="261"/>
            <ac:spMk id="2" creationId="{138E8EB3-9507-2911-6994-A3F8C12C2DF5}"/>
          </ac:spMkLst>
        </pc:spChg>
      </pc:sldChg>
      <pc:sldChg chg="modSp new mod modNotesTx">
        <pc:chgData name="Mathews, Ben [USA]" userId="31bf65d4-f192-4cce-bcd8-5a5fa98f1a98" providerId="ADAL" clId="{AEA2C593-8A53-4445-82D9-AA4AAF5D3012}" dt="2024-02-14T20:35:04.230" v="1973" actId="1076"/>
        <pc:sldMkLst>
          <pc:docMk/>
          <pc:sldMk cId="4274375260" sldId="262"/>
        </pc:sldMkLst>
        <pc:spChg chg="mod">
          <ac:chgData name="Mathews, Ben [USA]" userId="31bf65d4-f192-4cce-bcd8-5a5fa98f1a98" providerId="ADAL" clId="{AEA2C593-8A53-4445-82D9-AA4AAF5D3012}" dt="2024-02-12T20:04:29.363" v="487" actId="20577"/>
          <ac:spMkLst>
            <pc:docMk/>
            <pc:sldMk cId="4274375260" sldId="262"/>
            <ac:spMk id="2" creationId="{79C72B4C-F7CC-6457-6584-A71730BF4273}"/>
          </ac:spMkLst>
        </pc:spChg>
        <pc:picChg chg="mod">
          <ac:chgData name="Mathews, Ben [USA]" userId="31bf65d4-f192-4cce-bcd8-5a5fa98f1a98" providerId="ADAL" clId="{AEA2C593-8A53-4445-82D9-AA4AAF5D3012}" dt="2024-02-14T20:35:04.230" v="1973" actId="1076"/>
          <ac:picMkLst>
            <pc:docMk/>
            <pc:sldMk cId="4274375260" sldId="262"/>
            <ac:picMk id="4" creationId="{84BCD90D-A425-A88F-F4F0-45541F285271}"/>
          </ac:picMkLst>
        </pc:picChg>
      </pc:sldChg>
      <pc:sldChg chg="addSp delSp modSp new mod ord modNotesTx">
        <pc:chgData name="Mathews, Ben [USA]" userId="31bf65d4-f192-4cce-bcd8-5a5fa98f1a98" providerId="ADAL" clId="{AEA2C593-8A53-4445-82D9-AA4AAF5D3012}" dt="2024-02-15T13:29:37.229" v="5641" actId="20577"/>
        <pc:sldMkLst>
          <pc:docMk/>
          <pc:sldMk cId="2072828834" sldId="263"/>
        </pc:sldMkLst>
        <pc:spChg chg="mod">
          <ac:chgData name="Mathews, Ben [USA]" userId="31bf65d4-f192-4cce-bcd8-5a5fa98f1a98" providerId="ADAL" clId="{AEA2C593-8A53-4445-82D9-AA4AAF5D3012}" dt="2024-02-14T20:00:01.954" v="1537" actId="1076"/>
          <ac:spMkLst>
            <pc:docMk/>
            <pc:sldMk cId="2072828834" sldId="263"/>
            <ac:spMk id="2" creationId="{54BDE612-EC73-6F75-774D-E2960B735FAF}"/>
          </ac:spMkLst>
        </pc:spChg>
        <pc:spChg chg="del mod">
          <ac:chgData name="Mathews, Ben [USA]" userId="31bf65d4-f192-4cce-bcd8-5a5fa98f1a98" providerId="ADAL" clId="{AEA2C593-8A53-4445-82D9-AA4AAF5D3012}" dt="2024-02-14T13:28:08.654" v="1214" actId="22"/>
          <ac:spMkLst>
            <pc:docMk/>
            <pc:sldMk cId="2072828834" sldId="263"/>
            <ac:spMk id="3" creationId="{3F51C151-6921-C10B-93AF-760F1D7C78BE}"/>
          </ac:spMkLst>
        </pc:spChg>
        <pc:spChg chg="add mod">
          <ac:chgData name="Mathews, Ben [USA]" userId="31bf65d4-f192-4cce-bcd8-5a5fa98f1a98" providerId="ADAL" clId="{AEA2C593-8A53-4445-82D9-AA4AAF5D3012}" dt="2024-02-14T20:56:26.223" v="2278" actId="20577"/>
          <ac:spMkLst>
            <pc:docMk/>
            <pc:sldMk cId="2072828834" sldId="263"/>
            <ac:spMk id="6" creationId="{0A46A126-4BA1-6102-26C3-0A299DADE04E}"/>
          </ac:spMkLst>
        </pc:spChg>
        <pc:picChg chg="add mod ord">
          <ac:chgData name="Mathews, Ben [USA]" userId="31bf65d4-f192-4cce-bcd8-5a5fa98f1a98" providerId="ADAL" clId="{AEA2C593-8A53-4445-82D9-AA4AAF5D3012}" dt="2024-02-14T21:30:45.686" v="2281" actId="1076"/>
          <ac:picMkLst>
            <pc:docMk/>
            <pc:sldMk cId="2072828834" sldId="263"/>
            <ac:picMk id="5" creationId="{DD422205-FED1-EC89-CC91-939B704A7510}"/>
          </ac:picMkLst>
        </pc:picChg>
      </pc:sldChg>
      <pc:sldChg chg="modSp new del mod">
        <pc:chgData name="Mathews, Ben [USA]" userId="31bf65d4-f192-4cce-bcd8-5a5fa98f1a98" providerId="ADAL" clId="{AEA2C593-8A53-4445-82D9-AA4AAF5D3012}" dt="2024-02-14T13:00:43.243" v="1134" actId="47"/>
        <pc:sldMkLst>
          <pc:docMk/>
          <pc:sldMk cId="2069680556" sldId="264"/>
        </pc:sldMkLst>
        <pc:spChg chg="mod">
          <ac:chgData name="Mathews, Ben [USA]" userId="31bf65d4-f192-4cce-bcd8-5a5fa98f1a98" providerId="ADAL" clId="{AEA2C593-8A53-4445-82D9-AA4AAF5D3012}" dt="2024-02-12T20:03:38.887" v="407" actId="20577"/>
          <ac:spMkLst>
            <pc:docMk/>
            <pc:sldMk cId="2069680556" sldId="264"/>
            <ac:spMk id="2" creationId="{5BA4E0B1-E3D7-2538-B37A-3DFF9EF2CE1A}"/>
          </ac:spMkLst>
        </pc:spChg>
      </pc:sldChg>
      <pc:sldChg chg="modSp new del mod">
        <pc:chgData name="Mathews, Ben [USA]" userId="31bf65d4-f192-4cce-bcd8-5a5fa98f1a98" providerId="ADAL" clId="{AEA2C593-8A53-4445-82D9-AA4AAF5D3012}" dt="2024-02-14T20:29:36.898" v="1970" actId="47"/>
        <pc:sldMkLst>
          <pc:docMk/>
          <pc:sldMk cId="2991467592" sldId="265"/>
        </pc:sldMkLst>
        <pc:spChg chg="mod">
          <ac:chgData name="Mathews, Ben [USA]" userId="31bf65d4-f192-4cce-bcd8-5a5fa98f1a98" providerId="ADAL" clId="{AEA2C593-8A53-4445-82D9-AA4AAF5D3012}" dt="2024-02-12T20:05:09.839" v="495" actId="20577"/>
          <ac:spMkLst>
            <pc:docMk/>
            <pc:sldMk cId="2991467592" sldId="265"/>
            <ac:spMk id="2" creationId="{B592FDB8-A545-A681-528B-3AA8783E8590}"/>
          </ac:spMkLst>
        </pc:spChg>
      </pc:sldChg>
      <pc:sldChg chg="modSp new mod">
        <pc:chgData name="Mathews, Ben [USA]" userId="31bf65d4-f192-4cce-bcd8-5a5fa98f1a98" providerId="ADAL" clId="{AEA2C593-8A53-4445-82D9-AA4AAF5D3012}" dt="2024-02-12T20:05:26.826" v="519" actId="20577"/>
        <pc:sldMkLst>
          <pc:docMk/>
          <pc:sldMk cId="3487254280" sldId="266"/>
        </pc:sldMkLst>
        <pc:spChg chg="mod">
          <ac:chgData name="Mathews, Ben [USA]" userId="31bf65d4-f192-4cce-bcd8-5a5fa98f1a98" providerId="ADAL" clId="{AEA2C593-8A53-4445-82D9-AA4AAF5D3012}" dt="2024-02-12T20:05:14.819" v="503" actId="20577"/>
          <ac:spMkLst>
            <pc:docMk/>
            <pc:sldMk cId="3487254280" sldId="266"/>
            <ac:spMk id="2" creationId="{82026B8C-998B-D30E-FF26-63B80E67FCB8}"/>
          </ac:spMkLst>
        </pc:spChg>
        <pc:spChg chg="mod">
          <ac:chgData name="Mathews, Ben [USA]" userId="31bf65d4-f192-4cce-bcd8-5a5fa98f1a98" providerId="ADAL" clId="{AEA2C593-8A53-4445-82D9-AA4AAF5D3012}" dt="2024-02-12T20:05:26.826" v="519" actId="20577"/>
          <ac:spMkLst>
            <pc:docMk/>
            <pc:sldMk cId="3487254280" sldId="266"/>
            <ac:spMk id="3" creationId="{B9B38D09-A16D-C5E5-0043-AA4BA4DD0142}"/>
          </ac:spMkLst>
        </pc:spChg>
      </pc:sldChg>
      <pc:sldChg chg="add del">
        <pc:chgData name="Mathews, Ben [USA]" userId="31bf65d4-f192-4cce-bcd8-5a5fa98f1a98" providerId="ADAL" clId="{AEA2C593-8A53-4445-82D9-AA4AAF5D3012}" dt="2024-02-14T13:26:22.006" v="1206" actId="47"/>
        <pc:sldMkLst>
          <pc:docMk/>
          <pc:sldMk cId="1911660239" sldId="700"/>
        </pc:sldMkLst>
      </pc:sldChg>
      <pc:sldChg chg="add del">
        <pc:chgData name="Mathews, Ben [USA]" userId="31bf65d4-f192-4cce-bcd8-5a5fa98f1a98" providerId="ADAL" clId="{AEA2C593-8A53-4445-82D9-AA4AAF5D3012}" dt="2024-02-14T12:52:27.231" v="1009" actId="47"/>
        <pc:sldMkLst>
          <pc:docMk/>
          <pc:sldMk cId="1858489720" sldId="789"/>
        </pc:sldMkLst>
      </pc:sldChg>
      <pc:sldChg chg="modSp add del mod setBg">
        <pc:chgData name="Mathews, Ben [USA]" userId="31bf65d4-f192-4cce-bcd8-5a5fa98f1a98" providerId="ADAL" clId="{AEA2C593-8A53-4445-82D9-AA4AAF5D3012}" dt="2024-02-14T13:00:10.567" v="1131" actId="2696"/>
        <pc:sldMkLst>
          <pc:docMk/>
          <pc:sldMk cId="2296843743" sldId="790"/>
        </pc:sldMkLst>
        <pc:spChg chg="mod">
          <ac:chgData name="Mathews, Ben [USA]" userId="31bf65d4-f192-4cce-bcd8-5a5fa98f1a98" providerId="ADAL" clId="{AEA2C593-8A53-4445-82D9-AA4AAF5D3012}" dt="2024-02-14T12:53:01.407" v="1012"/>
          <ac:spMkLst>
            <pc:docMk/>
            <pc:sldMk cId="2296843743" sldId="790"/>
            <ac:spMk id="2" creationId="{279D3251-3B77-F84A-A6F9-7F0B339F7BE6}"/>
          </ac:spMkLst>
        </pc:spChg>
        <pc:spChg chg="mod">
          <ac:chgData name="Mathews, Ben [USA]" userId="31bf65d4-f192-4cce-bcd8-5a5fa98f1a98" providerId="ADAL" clId="{AEA2C593-8A53-4445-82D9-AA4AAF5D3012}" dt="2024-02-14T12:55:15.952" v="1029" actId="20577"/>
          <ac:spMkLst>
            <pc:docMk/>
            <pc:sldMk cId="2296843743" sldId="790"/>
            <ac:spMk id="3" creationId="{BB8E37E9-B356-0041-A03F-7DBBDD52AB7A}"/>
          </ac:spMkLst>
        </pc:spChg>
      </pc:sldChg>
      <pc:sldChg chg="modSp add del mod">
        <pc:chgData name="Mathews, Ben [USA]" userId="31bf65d4-f192-4cce-bcd8-5a5fa98f1a98" providerId="ADAL" clId="{AEA2C593-8A53-4445-82D9-AA4AAF5D3012}" dt="2024-02-14T12:52:26.279" v="1008" actId="47"/>
        <pc:sldMkLst>
          <pc:docMk/>
          <pc:sldMk cId="364770285" sldId="791"/>
        </pc:sldMkLst>
        <pc:spChg chg="mod">
          <ac:chgData name="Mathews, Ben [USA]" userId="31bf65d4-f192-4cce-bcd8-5a5fa98f1a98" providerId="ADAL" clId="{AEA2C593-8A53-4445-82D9-AA4AAF5D3012}" dt="2024-02-12T20:27:56.295" v="599"/>
          <ac:spMkLst>
            <pc:docMk/>
            <pc:sldMk cId="364770285" sldId="791"/>
            <ac:spMk id="2" creationId="{192E919D-FEE7-5440-9849-91200F576A18}"/>
          </ac:spMkLst>
        </pc:spChg>
        <pc:spChg chg="mod">
          <ac:chgData name="Mathews, Ben [USA]" userId="31bf65d4-f192-4cce-bcd8-5a5fa98f1a98" providerId="ADAL" clId="{AEA2C593-8A53-4445-82D9-AA4AAF5D3012}" dt="2024-02-12T20:27:56.295" v="599"/>
          <ac:spMkLst>
            <pc:docMk/>
            <pc:sldMk cId="364770285" sldId="791"/>
            <ac:spMk id="4" creationId="{17DC5C9B-3680-8044-A4FA-8D6FA0D29CAC}"/>
          </ac:spMkLst>
        </pc:spChg>
      </pc:sldChg>
      <pc:sldChg chg="ord setBg modNotesTx">
        <pc:chgData name="Mathews, Ben [USA]" userId="31bf65d4-f192-4cce-bcd8-5a5fa98f1a98" providerId="ADAL" clId="{AEA2C593-8A53-4445-82D9-AA4AAF5D3012}" dt="2024-02-14T20:34:12.363" v="1972"/>
        <pc:sldMkLst>
          <pc:docMk/>
          <pc:sldMk cId="3408040605" sldId="792"/>
        </pc:sldMkLst>
      </pc:sldChg>
      <pc:sldChg chg="modSp mod setBg modNotesTx">
        <pc:chgData name="Mathews, Ben [USA]" userId="31bf65d4-f192-4cce-bcd8-5a5fa98f1a98" providerId="ADAL" clId="{AEA2C593-8A53-4445-82D9-AA4AAF5D3012}" dt="2024-02-14T20:45:20.202" v="2153" actId="20577"/>
        <pc:sldMkLst>
          <pc:docMk/>
          <pc:sldMk cId="3674072775" sldId="793"/>
        </pc:sldMkLst>
        <pc:spChg chg="mod">
          <ac:chgData name="Mathews, Ben [USA]" userId="31bf65d4-f192-4cce-bcd8-5a5fa98f1a98" providerId="ADAL" clId="{AEA2C593-8A53-4445-82D9-AA4AAF5D3012}" dt="2024-02-14T20:45:20.202" v="2153" actId="20577"/>
          <ac:spMkLst>
            <pc:docMk/>
            <pc:sldMk cId="3674072775" sldId="793"/>
            <ac:spMk id="3" creationId="{3DB695EE-B5F6-3901-AB7D-004FA70A54C9}"/>
          </ac:spMkLst>
        </pc:spChg>
      </pc:sldChg>
      <pc:sldChg chg="setBg modNotesTx">
        <pc:chgData name="Mathews, Ben [USA]" userId="31bf65d4-f192-4cce-bcd8-5a5fa98f1a98" providerId="ADAL" clId="{AEA2C593-8A53-4445-82D9-AA4AAF5D3012}" dt="2024-02-14T20:26:26.709" v="1921" actId="20577"/>
        <pc:sldMkLst>
          <pc:docMk/>
          <pc:sldMk cId="847343678" sldId="794"/>
        </pc:sldMkLst>
      </pc:sldChg>
      <pc:sldChg chg="addSp delSp modSp mod modNotesTx">
        <pc:chgData name="Mathews, Ben [USA]" userId="31bf65d4-f192-4cce-bcd8-5a5fa98f1a98" providerId="ADAL" clId="{AEA2C593-8A53-4445-82D9-AA4AAF5D3012}" dt="2024-02-14T20:23:19.408" v="1753" actId="20577"/>
        <pc:sldMkLst>
          <pc:docMk/>
          <pc:sldMk cId="968626480" sldId="795"/>
        </pc:sldMkLst>
        <pc:spChg chg="add mod">
          <ac:chgData name="Mathews, Ben [USA]" userId="31bf65d4-f192-4cce-bcd8-5a5fa98f1a98" providerId="ADAL" clId="{AEA2C593-8A53-4445-82D9-AA4AAF5D3012}" dt="2024-02-14T12:51:48.298" v="1006" actId="121"/>
          <ac:spMkLst>
            <pc:docMk/>
            <pc:sldMk cId="968626480" sldId="795"/>
            <ac:spMk id="2" creationId="{8ACD9161-E7E8-B29D-97AA-717150F31988}"/>
          </ac:spMkLst>
        </pc:spChg>
        <pc:spChg chg="mod">
          <ac:chgData name="Mathews, Ben [USA]" userId="31bf65d4-f192-4cce-bcd8-5a5fa98f1a98" providerId="ADAL" clId="{AEA2C593-8A53-4445-82D9-AA4AAF5D3012}" dt="2024-02-14T12:49:21.881" v="895" actId="403"/>
          <ac:spMkLst>
            <pc:docMk/>
            <pc:sldMk cId="968626480" sldId="795"/>
            <ac:spMk id="7" creationId="{8306CC50-C991-4414-FED1-E4CAC40B2176}"/>
          </ac:spMkLst>
        </pc:spChg>
        <pc:spChg chg="mod">
          <ac:chgData name="Mathews, Ben [USA]" userId="31bf65d4-f192-4cce-bcd8-5a5fa98f1a98" providerId="ADAL" clId="{AEA2C593-8A53-4445-82D9-AA4AAF5D3012}" dt="2024-02-14T12:48:50.745" v="893" actId="20577"/>
          <ac:spMkLst>
            <pc:docMk/>
            <pc:sldMk cId="968626480" sldId="795"/>
            <ac:spMk id="8" creationId="{08D94018-F47F-FB7C-3F23-0BB677B364F8}"/>
          </ac:spMkLst>
        </pc:spChg>
        <pc:spChg chg="mod">
          <ac:chgData name="Mathews, Ben [USA]" userId="31bf65d4-f192-4cce-bcd8-5a5fa98f1a98" providerId="ADAL" clId="{AEA2C593-8A53-4445-82D9-AA4AAF5D3012}" dt="2024-02-14T12:51:58.297" v="1007" actId="14100"/>
          <ac:spMkLst>
            <pc:docMk/>
            <pc:sldMk cId="968626480" sldId="795"/>
            <ac:spMk id="9" creationId="{3CE19A40-8562-ECC3-6157-C7FCE133FF80}"/>
          </ac:spMkLst>
        </pc:spChg>
        <pc:grpChg chg="del">
          <ac:chgData name="Mathews, Ben [USA]" userId="31bf65d4-f192-4cce-bcd8-5a5fa98f1a98" providerId="ADAL" clId="{AEA2C593-8A53-4445-82D9-AA4AAF5D3012}" dt="2024-02-14T20:23:13.444" v="1744" actId="478"/>
          <ac:grpSpMkLst>
            <pc:docMk/>
            <pc:sldMk cId="968626480" sldId="795"/>
            <ac:grpSpMk id="19" creationId="{00000000-0000-0000-0000-000000000000}"/>
          </ac:grpSpMkLst>
        </pc:grpChg>
      </pc:sldChg>
      <pc:sldChg chg="modSp mod modNotesTx">
        <pc:chgData name="Mathews, Ben [USA]" userId="31bf65d4-f192-4cce-bcd8-5a5fa98f1a98" providerId="ADAL" clId="{AEA2C593-8A53-4445-82D9-AA4AAF5D3012}" dt="2024-02-14T20:27:35.050" v="1951" actId="20577"/>
        <pc:sldMkLst>
          <pc:docMk/>
          <pc:sldMk cId="1921719113" sldId="796"/>
        </pc:sldMkLst>
        <pc:spChg chg="mod">
          <ac:chgData name="Mathews, Ben [USA]" userId="31bf65d4-f192-4cce-bcd8-5a5fa98f1a98" providerId="ADAL" clId="{AEA2C593-8A53-4445-82D9-AA4AAF5D3012}" dt="2024-02-13T20:44:36.557" v="706" actId="20577"/>
          <ac:spMkLst>
            <pc:docMk/>
            <pc:sldMk cId="1921719113" sldId="796"/>
            <ac:spMk id="2" creationId="{063CBF26-606E-B389-0387-C177756F0F6D}"/>
          </ac:spMkLst>
        </pc:spChg>
      </pc:sldChg>
      <pc:sldChg chg="add del ord">
        <pc:chgData name="Mathews, Ben [USA]" userId="31bf65d4-f192-4cce-bcd8-5a5fa98f1a98" providerId="ADAL" clId="{AEA2C593-8A53-4445-82D9-AA4AAF5D3012}" dt="2024-02-14T14:36:33.342" v="1247" actId="47"/>
        <pc:sldMkLst>
          <pc:docMk/>
          <pc:sldMk cId="695437335" sldId="797"/>
        </pc:sldMkLst>
      </pc:sldChg>
      <pc:sldChg chg="add del">
        <pc:chgData name="Mathews, Ben [USA]" userId="31bf65d4-f192-4cce-bcd8-5a5fa98f1a98" providerId="ADAL" clId="{AEA2C593-8A53-4445-82D9-AA4AAF5D3012}" dt="2024-02-14T13:00:18.080" v="1132" actId="47"/>
        <pc:sldMkLst>
          <pc:docMk/>
          <pc:sldMk cId="1393613009" sldId="798"/>
        </pc:sldMkLst>
      </pc:sldChg>
      <pc:sldChg chg="addSp delSp modSp new mod modNotesTx">
        <pc:chgData name="Mathews, Ben [USA]" userId="31bf65d4-f192-4cce-bcd8-5a5fa98f1a98" providerId="ADAL" clId="{AEA2C593-8A53-4445-82D9-AA4AAF5D3012}" dt="2024-02-15T01:14:10.715" v="4609" actId="33524"/>
        <pc:sldMkLst>
          <pc:docMk/>
          <pc:sldMk cId="3494968763" sldId="798"/>
        </pc:sldMkLst>
        <pc:spChg chg="del mod">
          <ac:chgData name="Mathews, Ben [USA]" userId="31bf65d4-f192-4cce-bcd8-5a5fa98f1a98" providerId="ADAL" clId="{AEA2C593-8A53-4445-82D9-AA4AAF5D3012}" dt="2024-02-14T20:02:05.718" v="1563" actId="478"/>
          <ac:spMkLst>
            <pc:docMk/>
            <pc:sldMk cId="3494968763" sldId="798"/>
            <ac:spMk id="2" creationId="{04F005A3-6891-BCE0-AA10-7B562A4D517F}"/>
          </ac:spMkLst>
        </pc:spChg>
        <pc:spChg chg="del">
          <ac:chgData name="Mathews, Ben [USA]" userId="31bf65d4-f192-4cce-bcd8-5a5fa98f1a98" providerId="ADAL" clId="{AEA2C593-8A53-4445-82D9-AA4AAF5D3012}" dt="2024-02-14T14:03:57.243" v="1234" actId="22"/>
          <ac:spMkLst>
            <pc:docMk/>
            <pc:sldMk cId="3494968763" sldId="798"/>
            <ac:spMk id="3" creationId="{69871C34-7154-514D-460A-0CC743C7EF98}"/>
          </ac:spMkLst>
        </pc:spChg>
        <pc:spChg chg="add mod">
          <ac:chgData name="Mathews, Ben [USA]" userId="31bf65d4-f192-4cce-bcd8-5a5fa98f1a98" providerId="ADAL" clId="{AEA2C593-8A53-4445-82D9-AA4AAF5D3012}" dt="2024-02-14T20:17:41.451" v="1702" actId="20577"/>
          <ac:spMkLst>
            <pc:docMk/>
            <pc:sldMk cId="3494968763" sldId="798"/>
            <ac:spMk id="10" creationId="{3A4DE982-93D9-4DF5-BAE7-39F7816132AB}"/>
          </ac:spMkLst>
        </pc:spChg>
        <pc:picChg chg="add del mod">
          <ac:chgData name="Mathews, Ben [USA]" userId="31bf65d4-f192-4cce-bcd8-5a5fa98f1a98" providerId="ADAL" clId="{AEA2C593-8A53-4445-82D9-AA4AAF5D3012}" dt="2024-02-14T14:03:22.887" v="1233" actId="478"/>
          <ac:picMkLst>
            <pc:docMk/>
            <pc:sldMk cId="3494968763" sldId="798"/>
            <ac:picMk id="5" creationId="{72B22296-D730-DAED-04B8-EF64E3407754}"/>
          </ac:picMkLst>
        </pc:picChg>
        <pc:picChg chg="add mod">
          <ac:chgData name="Mathews, Ben [USA]" userId="31bf65d4-f192-4cce-bcd8-5a5fa98f1a98" providerId="ADAL" clId="{AEA2C593-8A53-4445-82D9-AA4AAF5D3012}" dt="2024-02-14T20:02:20.166" v="1568" actId="1076"/>
          <ac:picMkLst>
            <pc:docMk/>
            <pc:sldMk cId="3494968763" sldId="798"/>
            <ac:picMk id="7" creationId="{712F613A-ED80-29C3-575D-BDD33A6579AE}"/>
          </ac:picMkLst>
        </pc:picChg>
        <pc:picChg chg="add mod ord">
          <ac:chgData name="Mathews, Ben [USA]" userId="31bf65d4-f192-4cce-bcd8-5a5fa98f1a98" providerId="ADAL" clId="{AEA2C593-8A53-4445-82D9-AA4AAF5D3012}" dt="2024-02-14T20:56:21.017" v="2277" actId="1076"/>
          <ac:picMkLst>
            <pc:docMk/>
            <pc:sldMk cId="3494968763" sldId="798"/>
            <ac:picMk id="9" creationId="{3F140B38-A6D5-A5F5-8480-081B2FFBC7DB}"/>
          </ac:picMkLst>
        </pc:picChg>
      </pc:sldChg>
      <pc:sldChg chg="addSp delSp modSp new mod ord setBg modClrScheme delDesignElem chgLayout modNotesTx">
        <pc:chgData name="Mathews, Ben [USA]" userId="31bf65d4-f192-4cce-bcd8-5a5fa98f1a98" providerId="ADAL" clId="{AEA2C593-8A53-4445-82D9-AA4AAF5D3012}" dt="2024-02-15T01:30:34.556" v="5600" actId="33524"/>
        <pc:sldMkLst>
          <pc:docMk/>
          <pc:sldMk cId="724264894" sldId="799"/>
        </pc:sldMkLst>
        <pc:spChg chg="mod ord">
          <ac:chgData name="Mathews, Ben [USA]" userId="31bf65d4-f192-4cce-bcd8-5a5fa98f1a98" providerId="ADAL" clId="{AEA2C593-8A53-4445-82D9-AA4AAF5D3012}" dt="2024-02-14T20:22:55.648" v="1743" actId="1076"/>
          <ac:spMkLst>
            <pc:docMk/>
            <pc:sldMk cId="724264894" sldId="799"/>
            <ac:spMk id="2" creationId="{2CA84EB8-E2FC-297E-CA61-16CCA3A73B4F}"/>
          </ac:spMkLst>
        </pc:spChg>
        <pc:spChg chg="del">
          <ac:chgData name="Mathews, Ben [USA]" userId="31bf65d4-f192-4cce-bcd8-5a5fa98f1a98" providerId="ADAL" clId="{AEA2C593-8A53-4445-82D9-AA4AAF5D3012}" dt="2024-02-14T14:03:18.847" v="1231"/>
          <ac:spMkLst>
            <pc:docMk/>
            <pc:sldMk cId="724264894" sldId="799"/>
            <ac:spMk id="3" creationId="{5CAC17E2-E90C-16F0-7415-9763159D7475}"/>
          </ac:spMkLst>
        </pc:spChg>
        <pc:spChg chg="add mod ord">
          <ac:chgData name="Mathews, Ben [USA]" userId="31bf65d4-f192-4cce-bcd8-5a5fa98f1a98" providerId="ADAL" clId="{AEA2C593-8A53-4445-82D9-AA4AAF5D3012}" dt="2024-02-14T20:22:50.949" v="1742" actId="1076"/>
          <ac:spMkLst>
            <pc:docMk/>
            <pc:sldMk cId="724264894" sldId="799"/>
            <ac:spMk id="7" creationId="{C6657C48-4B79-B3E6-5F9F-BE8341A6CDCF}"/>
          </ac:spMkLst>
        </pc:spChg>
        <pc:spChg chg="add del mod">
          <ac:chgData name="Mathews, Ben [USA]" userId="31bf65d4-f192-4cce-bcd8-5a5fa98f1a98" providerId="ADAL" clId="{AEA2C593-8A53-4445-82D9-AA4AAF5D3012}" dt="2024-02-14T20:01:27.467" v="1561" actId="478"/>
          <ac:spMkLst>
            <pc:docMk/>
            <pc:sldMk cId="724264894" sldId="799"/>
            <ac:spMk id="9" creationId="{AF117FAB-9C1C-9198-44FB-65D06289EC35}"/>
          </ac:spMkLst>
        </pc:spChg>
        <pc:spChg chg="add del">
          <ac:chgData name="Mathews, Ben [USA]" userId="31bf65d4-f192-4cce-bcd8-5a5fa98f1a98" providerId="ADAL" clId="{AEA2C593-8A53-4445-82D9-AA4AAF5D3012}" dt="2024-02-14T20:22:18.834" v="1733" actId="700"/>
          <ac:spMkLst>
            <pc:docMk/>
            <pc:sldMk cId="724264894" sldId="799"/>
            <ac:spMk id="11" creationId="{88263A24-0C1F-4677-B43C-4AE14E276B27}"/>
          </ac:spMkLst>
        </pc:spChg>
        <pc:spChg chg="add del">
          <ac:chgData name="Mathews, Ben [USA]" userId="31bf65d4-f192-4cce-bcd8-5a5fa98f1a98" providerId="ADAL" clId="{AEA2C593-8A53-4445-82D9-AA4AAF5D3012}" dt="2024-02-14T20:22:18.834" v="1733" actId="700"/>
          <ac:spMkLst>
            <pc:docMk/>
            <pc:sldMk cId="724264894" sldId="799"/>
            <ac:spMk id="13" creationId="{0ADDB668-2CA4-4D2B-9C34-3487CA330BA8}"/>
          </ac:spMkLst>
        </pc:spChg>
        <pc:spChg chg="add del mod ord">
          <ac:chgData name="Mathews, Ben [USA]" userId="31bf65d4-f192-4cce-bcd8-5a5fa98f1a98" providerId="ADAL" clId="{AEA2C593-8A53-4445-82D9-AA4AAF5D3012}" dt="2024-02-14T20:21:00.462" v="1719" actId="700"/>
          <ac:spMkLst>
            <pc:docMk/>
            <pc:sldMk cId="724264894" sldId="799"/>
            <ac:spMk id="14" creationId="{7E1A81AD-1FDE-7A32-9E4B-A22F153DA5E1}"/>
          </ac:spMkLst>
        </pc:spChg>
        <pc:spChg chg="add del">
          <ac:chgData name="Mathews, Ben [USA]" userId="31bf65d4-f192-4cce-bcd8-5a5fa98f1a98" providerId="ADAL" clId="{AEA2C593-8A53-4445-82D9-AA4AAF5D3012}" dt="2024-02-14T20:22:18.834" v="1733" actId="700"/>
          <ac:spMkLst>
            <pc:docMk/>
            <pc:sldMk cId="724264894" sldId="799"/>
            <ac:spMk id="15" creationId="{2568BC19-F052-4108-93E1-6A3D1DEC072F}"/>
          </ac:spMkLst>
        </pc:spChg>
        <pc:spChg chg="add del">
          <ac:chgData name="Mathews, Ben [USA]" userId="31bf65d4-f192-4cce-bcd8-5a5fa98f1a98" providerId="ADAL" clId="{AEA2C593-8A53-4445-82D9-AA4AAF5D3012}" dt="2024-02-14T20:22:18.834" v="1733" actId="700"/>
          <ac:spMkLst>
            <pc:docMk/>
            <pc:sldMk cId="724264894" sldId="799"/>
            <ac:spMk id="17" creationId="{D5FD337D-4D6B-4C8B-B6F5-121097E09881}"/>
          </ac:spMkLst>
        </pc:spChg>
        <pc:picChg chg="add del mod ord">
          <ac:chgData name="Mathews, Ben [USA]" userId="31bf65d4-f192-4cce-bcd8-5a5fa98f1a98" providerId="ADAL" clId="{AEA2C593-8A53-4445-82D9-AA4AAF5D3012}" dt="2024-02-14T20:00:44.195" v="1556" actId="478"/>
          <ac:picMkLst>
            <pc:docMk/>
            <pc:sldMk cId="724264894" sldId="799"/>
            <ac:picMk id="4" creationId="{30DF5EEB-3564-B3A0-D503-BA040DA67497}"/>
          </ac:picMkLst>
        </pc:picChg>
        <pc:picChg chg="add mod ord modCrop">
          <ac:chgData name="Mathews, Ben [USA]" userId="31bf65d4-f192-4cce-bcd8-5a5fa98f1a98" providerId="ADAL" clId="{AEA2C593-8A53-4445-82D9-AA4AAF5D3012}" dt="2024-02-14T21:30:06.946" v="2280" actId="1076"/>
          <ac:picMkLst>
            <pc:docMk/>
            <pc:sldMk cId="724264894" sldId="799"/>
            <ac:picMk id="6" creationId="{2BE1B531-7560-7AB4-977F-859071DD14C6}"/>
          </ac:picMkLst>
        </pc:picChg>
        <pc:picChg chg="add mod ord">
          <ac:chgData name="Mathews, Ben [USA]" userId="31bf65d4-f192-4cce-bcd8-5a5fa98f1a98" providerId="ADAL" clId="{AEA2C593-8A53-4445-82D9-AA4AAF5D3012}" dt="2024-02-14T20:35:45.734" v="1991" actId="1076"/>
          <ac:picMkLst>
            <pc:docMk/>
            <pc:sldMk cId="724264894" sldId="799"/>
            <ac:picMk id="12" creationId="{B8A28B4E-F2B9-5C9F-1F06-240AD53FE017}"/>
          </ac:picMkLst>
        </pc:picChg>
      </pc:sldChg>
      <pc:sldChg chg="modSp new mod ord">
        <pc:chgData name="Mathews, Ben [USA]" userId="31bf65d4-f192-4cce-bcd8-5a5fa98f1a98" providerId="ADAL" clId="{AEA2C593-8A53-4445-82D9-AA4AAF5D3012}" dt="2024-02-14T15:32:43.861" v="1331" actId="20577"/>
        <pc:sldMkLst>
          <pc:docMk/>
          <pc:sldMk cId="1452835132" sldId="801"/>
        </pc:sldMkLst>
        <pc:spChg chg="mod">
          <ac:chgData name="Mathews, Ben [USA]" userId="31bf65d4-f192-4cce-bcd8-5a5fa98f1a98" providerId="ADAL" clId="{AEA2C593-8A53-4445-82D9-AA4AAF5D3012}" dt="2024-02-14T15:32:43.861" v="1331" actId="20577"/>
          <ac:spMkLst>
            <pc:docMk/>
            <pc:sldMk cId="1452835132" sldId="801"/>
            <ac:spMk id="2" creationId="{A02293C3-CA25-40D3-493D-A245C778D121}"/>
          </ac:spMkLst>
        </pc:spChg>
      </pc:sldChg>
      <pc:sldChg chg="new del">
        <pc:chgData name="Mathews, Ben [USA]" userId="31bf65d4-f192-4cce-bcd8-5a5fa98f1a98" providerId="ADAL" clId="{AEA2C593-8A53-4445-82D9-AA4AAF5D3012}" dt="2024-02-14T19:18:17.485" v="1349" actId="47"/>
        <pc:sldMkLst>
          <pc:docMk/>
          <pc:sldMk cId="1377010820" sldId="802"/>
        </pc:sldMkLst>
      </pc:sldChg>
      <pc:sldChg chg="new del">
        <pc:chgData name="Mathews, Ben [USA]" userId="31bf65d4-f192-4cce-bcd8-5a5fa98f1a98" providerId="ADAL" clId="{AEA2C593-8A53-4445-82D9-AA4AAF5D3012}" dt="2024-02-14T19:17:20.433" v="1344" actId="2696"/>
        <pc:sldMkLst>
          <pc:docMk/>
          <pc:sldMk cId="1915545762" sldId="802"/>
        </pc:sldMkLst>
      </pc:sldChg>
      <pc:sldChg chg="addSp delSp modSp add mod modNotesTx">
        <pc:chgData name="Mathews, Ben [USA]" userId="31bf65d4-f192-4cce-bcd8-5a5fa98f1a98" providerId="ADAL" clId="{AEA2C593-8A53-4445-82D9-AA4AAF5D3012}" dt="2024-02-15T01:30:12.572" v="5599" actId="20577"/>
        <pc:sldMkLst>
          <pc:docMk/>
          <pc:sldMk cId="643916567" sldId="803"/>
        </pc:sldMkLst>
        <pc:spChg chg="mod">
          <ac:chgData name="Mathews, Ben [USA]" userId="31bf65d4-f192-4cce-bcd8-5a5fa98f1a98" providerId="ADAL" clId="{AEA2C593-8A53-4445-82D9-AA4AAF5D3012}" dt="2024-02-14T19:49:45.063" v="1536" actId="1076"/>
          <ac:spMkLst>
            <pc:docMk/>
            <pc:sldMk cId="643916567" sldId="803"/>
            <ac:spMk id="2" creationId="{54BDE612-EC73-6F75-774D-E2960B735FAF}"/>
          </ac:spMkLst>
        </pc:spChg>
        <pc:spChg chg="add mod">
          <ac:chgData name="Mathews, Ben [USA]" userId="31bf65d4-f192-4cce-bcd8-5a5fa98f1a98" providerId="ADAL" clId="{AEA2C593-8A53-4445-82D9-AA4AAF5D3012}" dt="2024-02-14T19:18:12.702" v="1348" actId="478"/>
          <ac:spMkLst>
            <pc:docMk/>
            <pc:sldMk cId="643916567" sldId="803"/>
            <ac:spMk id="4" creationId="{BB726A4D-19C5-0727-09C0-3285D4E8E5E7}"/>
          </ac:spMkLst>
        </pc:spChg>
        <pc:spChg chg="mod">
          <ac:chgData name="Mathews, Ben [USA]" userId="31bf65d4-f192-4cce-bcd8-5a5fa98f1a98" providerId="ADAL" clId="{AEA2C593-8A53-4445-82D9-AA4AAF5D3012}" dt="2024-02-14T19:18:11.029" v="1347" actId="20577"/>
          <ac:spMkLst>
            <pc:docMk/>
            <pc:sldMk cId="643916567" sldId="803"/>
            <ac:spMk id="6" creationId="{0A46A126-4BA1-6102-26C3-0A299DADE04E}"/>
          </ac:spMkLst>
        </pc:spChg>
        <pc:picChg chg="mod">
          <ac:chgData name="Mathews, Ben [USA]" userId="31bf65d4-f192-4cce-bcd8-5a5fa98f1a98" providerId="ADAL" clId="{AEA2C593-8A53-4445-82D9-AA4AAF5D3012}" dt="2024-02-14T19:49:36.633" v="1534" actId="1076"/>
          <ac:picMkLst>
            <pc:docMk/>
            <pc:sldMk cId="643916567" sldId="803"/>
            <ac:picMk id="3" creationId="{4BEF4060-A7D2-D363-297D-31D6A8C86976}"/>
          </ac:picMkLst>
        </pc:picChg>
        <pc:picChg chg="del">
          <ac:chgData name="Mathews, Ben [USA]" userId="31bf65d4-f192-4cce-bcd8-5a5fa98f1a98" providerId="ADAL" clId="{AEA2C593-8A53-4445-82D9-AA4AAF5D3012}" dt="2024-02-14T19:18:12.702" v="1348" actId="478"/>
          <ac:picMkLst>
            <pc:docMk/>
            <pc:sldMk cId="643916567" sldId="803"/>
            <ac:picMk id="5" creationId="{DD422205-FED1-EC89-CC91-939B704A7510}"/>
          </ac:picMkLst>
        </pc:picChg>
      </pc:sldChg>
      <pc:sldChg chg="addSp delSp modSp mod modClrScheme chgLayout modNotesTx">
        <pc:chgData name="Mathews, Ben [USA]" userId="31bf65d4-f192-4cce-bcd8-5a5fa98f1a98" providerId="ADAL" clId="{AEA2C593-8A53-4445-82D9-AA4AAF5D3012}" dt="2024-02-15T00:41:29.251" v="2361" actId="1076"/>
        <pc:sldMkLst>
          <pc:docMk/>
          <pc:sldMk cId="1823460707" sldId="804"/>
        </pc:sldMkLst>
        <pc:spChg chg="del">
          <ac:chgData name="Mathews, Ben [USA]" userId="31bf65d4-f192-4cce-bcd8-5a5fa98f1a98" providerId="ADAL" clId="{AEA2C593-8A53-4445-82D9-AA4AAF5D3012}" dt="2024-02-14T19:33:37.024" v="1351" actId="478"/>
          <ac:spMkLst>
            <pc:docMk/>
            <pc:sldMk cId="1823460707" sldId="804"/>
            <ac:spMk id="2" creationId="{EBDE3B0C-700A-3C27-0AB2-0243B8C9582E}"/>
          </ac:spMkLst>
        </pc:spChg>
        <pc:spChg chg="mod">
          <ac:chgData name="Mathews, Ben [USA]" userId="31bf65d4-f192-4cce-bcd8-5a5fa98f1a98" providerId="ADAL" clId="{AEA2C593-8A53-4445-82D9-AA4AAF5D3012}" dt="2024-02-15T00:39:35.923" v="2352" actId="1036"/>
          <ac:spMkLst>
            <pc:docMk/>
            <pc:sldMk cId="1823460707" sldId="804"/>
            <ac:spMk id="3" creationId="{A0301C60-BDDD-63A2-5F1E-38558EBA204E}"/>
          </ac:spMkLst>
        </pc:spChg>
        <pc:spChg chg="del">
          <ac:chgData name="Mathews, Ben [USA]" userId="31bf65d4-f192-4cce-bcd8-5a5fa98f1a98" providerId="ADAL" clId="{AEA2C593-8A53-4445-82D9-AA4AAF5D3012}" dt="2024-02-14T19:33:34.631" v="1350" actId="478"/>
          <ac:spMkLst>
            <pc:docMk/>
            <pc:sldMk cId="1823460707" sldId="804"/>
            <ac:spMk id="3" creationId="{DD8023E0-9721-E6FC-7598-CD8050871143}"/>
          </ac:spMkLst>
        </pc:spChg>
        <pc:spChg chg="add del mod ord">
          <ac:chgData name="Mathews, Ben [USA]" userId="31bf65d4-f192-4cce-bcd8-5a5fa98f1a98" providerId="ADAL" clId="{AEA2C593-8A53-4445-82D9-AA4AAF5D3012}" dt="2024-02-14T19:33:56.414" v="1352" actId="700"/>
          <ac:spMkLst>
            <pc:docMk/>
            <pc:sldMk cId="1823460707" sldId="804"/>
            <ac:spMk id="5" creationId="{C28B10C4-29A2-6671-753B-CE61639E0F3A}"/>
          </ac:spMkLst>
        </pc:spChg>
        <pc:spChg chg="add del mod ord">
          <ac:chgData name="Mathews, Ben [USA]" userId="31bf65d4-f192-4cce-bcd8-5a5fa98f1a98" providerId="ADAL" clId="{AEA2C593-8A53-4445-82D9-AA4AAF5D3012}" dt="2024-02-14T19:33:59.039" v="1353" actId="478"/>
          <ac:spMkLst>
            <pc:docMk/>
            <pc:sldMk cId="1823460707" sldId="804"/>
            <ac:spMk id="6" creationId="{2771B5AF-A090-114D-15C8-87CF6D8D12C3}"/>
          </ac:spMkLst>
        </pc:spChg>
        <pc:spChg chg="mod">
          <ac:chgData name="Mathews, Ben [USA]" userId="31bf65d4-f192-4cce-bcd8-5a5fa98f1a98" providerId="ADAL" clId="{AEA2C593-8A53-4445-82D9-AA4AAF5D3012}" dt="2024-02-15T00:39:35.923" v="2352" actId="1036"/>
          <ac:spMkLst>
            <pc:docMk/>
            <pc:sldMk cId="1823460707" sldId="804"/>
            <ac:spMk id="7" creationId="{5D5C0CBD-BC05-00B7-E858-22B615C39711}"/>
          </ac:spMkLst>
        </pc:spChg>
        <pc:spChg chg="add mod">
          <ac:chgData name="Mathews, Ben [USA]" userId="31bf65d4-f192-4cce-bcd8-5a5fa98f1a98" providerId="ADAL" clId="{AEA2C593-8A53-4445-82D9-AA4AAF5D3012}" dt="2024-02-15T00:39:35.923" v="2352" actId="1036"/>
          <ac:spMkLst>
            <pc:docMk/>
            <pc:sldMk cId="1823460707" sldId="804"/>
            <ac:spMk id="8" creationId="{E6BE36B9-2093-8B54-B090-A875BBC201F0}"/>
          </ac:spMkLst>
        </pc:spChg>
        <pc:spChg chg="add mod">
          <ac:chgData name="Mathews, Ben [USA]" userId="31bf65d4-f192-4cce-bcd8-5a5fa98f1a98" providerId="ADAL" clId="{AEA2C593-8A53-4445-82D9-AA4AAF5D3012}" dt="2024-02-15T00:39:35.923" v="2352" actId="1036"/>
          <ac:spMkLst>
            <pc:docMk/>
            <pc:sldMk cId="1823460707" sldId="804"/>
            <ac:spMk id="9" creationId="{F483E640-2A26-9176-AC48-98A4E990564E}"/>
          </ac:spMkLst>
        </pc:spChg>
        <pc:spChg chg="add del mod">
          <ac:chgData name="Mathews, Ben [USA]" userId="31bf65d4-f192-4cce-bcd8-5a5fa98f1a98" providerId="ADAL" clId="{AEA2C593-8A53-4445-82D9-AA4AAF5D3012}" dt="2024-02-14T21:57:25.182" v="2290" actId="478"/>
          <ac:spMkLst>
            <pc:docMk/>
            <pc:sldMk cId="1823460707" sldId="804"/>
            <ac:spMk id="10" creationId="{38ADA2A2-4B1D-1538-1851-1D882CB9FE53}"/>
          </ac:spMkLst>
        </pc:spChg>
        <pc:spChg chg="add mod">
          <ac:chgData name="Mathews, Ben [USA]" userId="31bf65d4-f192-4cce-bcd8-5a5fa98f1a98" providerId="ADAL" clId="{AEA2C593-8A53-4445-82D9-AA4AAF5D3012}" dt="2024-02-15T00:39:35.923" v="2352" actId="1036"/>
          <ac:spMkLst>
            <pc:docMk/>
            <pc:sldMk cId="1823460707" sldId="804"/>
            <ac:spMk id="11" creationId="{2D34C81A-C894-8FE8-06A9-9D65CDC5C21B}"/>
          </ac:spMkLst>
        </pc:spChg>
        <pc:spChg chg="mod">
          <ac:chgData name="Mathews, Ben [USA]" userId="31bf65d4-f192-4cce-bcd8-5a5fa98f1a98" providerId="ADAL" clId="{AEA2C593-8A53-4445-82D9-AA4AAF5D3012}" dt="2024-02-15T00:39:35.923" v="2352" actId="1036"/>
          <ac:spMkLst>
            <pc:docMk/>
            <pc:sldMk cId="1823460707" sldId="804"/>
            <ac:spMk id="13" creationId="{CC8F403C-9A53-D162-526E-A8E35A6C0FFC}"/>
          </ac:spMkLst>
        </pc:spChg>
        <pc:spChg chg="mod">
          <ac:chgData name="Mathews, Ben [USA]" userId="31bf65d4-f192-4cce-bcd8-5a5fa98f1a98" providerId="ADAL" clId="{AEA2C593-8A53-4445-82D9-AA4AAF5D3012}" dt="2024-02-15T00:39:35.923" v="2352" actId="1036"/>
          <ac:spMkLst>
            <pc:docMk/>
            <pc:sldMk cId="1823460707" sldId="804"/>
            <ac:spMk id="14" creationId="{3241733A-1B78-E635-5059-EF28F6FB1FC7}"/>
          </ac:spMkLst>
        </pc:spChg>
        <pc:spChg chg="mod">
          <ac:chgData name="Mathews, Ben [USA]" userId="31bf65d4-f192-4cce-bcd8-5a5fa98f1a98" providerId="ADAL" clId="{AEA2C593-8A53-4445-82D9-AA4AAF5D3012}" dt="2024-02-15T00:39:35.923" v="2352" actId="1036"/>
          <ac:spMkLst>
            <pc:docMk/>
            <pc:sldMk cId="1823460707" sldId="804"/>
            <ac:spMk id="15" creationId="{FDFEC1D6-AD3C-9D21-3B60-DC9B7E8FEC46}"/>
          </ac:spMkLst>
        </pc:spChg>
        <pc:spChg chg="add del mod ord">
          <ac:chgData name="Mathews, Ben [USA]" userId="31bf65d4-f192-4cce-bcd8-5a5fa98f1a98" providerId="ADAL" clId="{AEA2C593-8A53-4445-82D9-AA4AAF5D3012}" dt="2024-02-15T00:40:22.967" v="2355" actId="478"/>
          <ac:spMkLst>
            <pc:docMk/>
            <pc:sldMk cId="1823460707" sldId="804"/>
            <ac:spMk id="30" creationId="{A7A03054-7027-1C32-108C-1B195F5C5A00}"/>
          </ac:spMkLst>
        </pc:spChg>
        <pc:spChg chg="add del mod ord">
          <ac:chgData name="Mathews, Ben [USA]" userId="31bf65d4-f192-4cce-bcd8-5a5fa98f1a98" providerId="ADAL" clId="{AEA2C593-8A53-4445-82D9-AA4AAF5D3012}" dt="2024-02-15T00:40:21.635" v="2354" actId="478"/>
          <ac:spMkLst>
            <pc:docMk/>
            <pc:sldMk cId="1823460707" sldId="804"/>
            <ac:spMk id="31" creationId="{2DEEEEF1-28A3-8E5D-7AD9-15299E03A9FF}"/>
          </ac:spMkLst>
        </pc:spChg>
        <pc:spChg chg="add del mod ord">
          <ac:chgData name="Mathews, Ben [USA]" userId="31bf65d4-f192-4cce-bcd8-5a5fa98f1a98" providerId="ADAL" clId="{AEA2C593-8A53-4445-82D9-AA4AAF5D3012}" dt="2024-02-15T00:40:24.804" v="2356" actId="478"/>
          <ac:spMkLst>
            <pc:docMk/>
            <pc:sldMk cId="1823460707" sldId="804"/>
            <ac:spMk id="32" creationId="{887126AB-1F1F-0E30-F33C-2B514F4CBB69}"/>
          </ac:spMkLst>
        </pc:spChg>
        <pc:picChg chg="mod">
          <ac:chgData name="Mathews, Ben [USA]" userId="31bf65d4-f192-4cce-bcd8-5a5fa98f1a98" providerId="ADAL" clId="{AEA2C593-8A53-4445-82D9-AA4AAF5D3012}" dt="2024-02-15T00:39:35.923" v="2352" actId="1036"/>
          <ac:picMkLst>
            <pc:docMk/>
            <pc:sldMk cId="1823460707" sldId="804"/>
            <ac:picMk id="2" creationId="{2E05225A-71ED-55A0-0DDA-408DD3A5EC8E}"/>
          </ac:picMkLst>
        </pc:picChg>
        <pc:picChg chg="mod">
          <ac:chgData name="Mathews, Ben [USA]" userId="31bf65d4-f192-4cce-bcd8-5a5fa98f1a98" providerId="ADAL" clId="{AEA2C593-8A53-4445-82D9-AA4AAF5D3012}" dt="2024-02-15T00:39:35.923" v="2352" actId="1036"/>
          <ac:picMkLst>
            <pc:docMk/>
            <pc:sldMk cId="1823460707" sldId="804"/>
            <ac:picMk id="4" creationId="{F6367BA0-A700-9B38-D234-3B75D347DA55}"/>
          </ac:picMkLst>
        </pc:picChg>
        <pc:picChg chg="mod">
          <ac:chgData name="Mathews, Ben [USA]" userId="31bf65d4-f192-4cce-bcd8-5a5fa98f1a98" providerId="ADAL" clId="{AEA2C593-8A53-4445-82D9-AA4AAF5D3012}" dt="2024-02-15T00:39:35.923" v="2352" actId="1036"/>
          <ac:picMkLst>
            <pc:docMk/>
            <pc:sldMk cId="1823460707" sldId="804"/>
            <ac:picMk id="5" creationId="{B552FC2A-29CC-AEC6-5C1B-02EF9B3C3829}"/>
          </ac:picMkLst>
        </pc:picChg>
        <pc:picChg chg="mod">
          <ac:chgData name="Mathews, Ben [USA]" userId="31bf65d4-f192-4cce-bcd8-5a5fa98f1a98" providerId="ADAL" clId="{AEA2C593-8A53-4445-82D9-AA4AAF5D3012}" dt="2024-02-15T00:39:35.923" v="2352" actId="1036"/>
          <ac:picMkLst>
            <pc:docMk/>
            <pc:sldMk cId="1823460707" sldId="804"/>
            <ac:picMk id="12" creationId="{B631EAF1-86F9-8AC3-6334-9AEE9BE9FE10}"/>
          </ac:picMkLst>
        </pc:picChg>
        <pc:picChg chg="mod">
          <ac:chgData name="Mathews, Ben [USA]" userId="31bf65d4-f192-4cce-bcd8-5a5fa98f1a98" providerId="ADAL" clId="{AEA2C593-8A53-4445-82D9-AA4AAF5D3012}" dt="2024-02-15T00:39:35.923" v="2352" actId="1036"/>
          <ac:picMkLst>
            <pc:docMk/>
            <pc:sldMk cId="1823460707" sldId="804"/>
            <ac:picMk id="28" creationId="{F6182BF8-681F-6CDE-3E65-D11784698FFF}"/>
          </ac:picMkLst>
        </pc:picChg>
        <pc:picChg chg="add mod modCrop">
          <ac:chgData name="Mathews, Ben [USA]" userId="31bf65d4-f192-4cce-bcd8-5a5fa98f1a98" providerId="ADAL" clId="{AEA2C593-8A53-4445-82D9-AA4AAF5D3012}" dt="2024-02-15T00:39:35.923" v="2352" actId="1036"/>
          <ac:picMkLst>
            <pc:docMk/>
            <pc:sldMk cId="1823460707" sldId="804"/>
            <ac:picMk id="29" creationId="{96626897-D924-281A-E994-F733C90EBD74}"/>
          </ac:picMkLst>
        </pc:picChg>
        <pc:picChg chg="add mod">
          <ac:chgData name="Mathews, Ben [USA]" userId="31bf65d4-f192-4cce-bcd8-5a5fa98f1a98" providerId="ADAL" clId="{AEA2C593-8A53-4445-82D9-AA4AAF5D3012}" dt="2024-02-15T00:41:29.251" v="2361" actId="1076"/>
          <ac:picMkLst>
            <pc:docMk/>
            <pc:sldMk cId="1823460707" sldId="804"/>
            <ac:picMk id="34" creationId="{C2730F1B-C989-7EFD-3970-DA5CDC1A8FE8}"/>
          </ac:picMkLst>
        </pc:picChg>
        <pc:inkChg chg="mod">
          <ac:chgData name="Mathews, Ben [USA]" userId="31bf65d4-f192-4cce-bcd8-5a5fa98f1a98" providerId="ADAL" clId="{AEA2C593-8A53-4445-82D9-AA4AAF5D3012}" dt="2024-02-15T00:39:35.923" v="2352" actId="1036"/>
          <ac:inkMkLst>
            <pc:docMk/>
            <pc:sldMk cId="1823460707" sldId="804"/>
            <ac:inkMk id="6" creationId="{3D56EBB7-CB98-FCDB-43C5-78932A456117}"/>
          </ac:inkMkLst>
        </pc:inkChg>
        <pc:inkChg chg="mod">
          <ac:chgData name="Mathews, Ben [USA]" userId="31bf65d4-f192-4cce-bcd8-5a5fa98f1a98" providerId="ADAL" clId="{AEA2C593-8A53-4445-82D9-AA4AAF5D3012}" dt="2024-02-15T00:39:35.923" v="2352" actId="1036"/>
          <ac:inkMkLst>
            <pc:docMk/>
            <pc:sldMk cId="1823460707" sldId="804"/>
            <ac:inkMk id="16" creationId="{99591D39-700B-6C7C-4722-6BF562CA74E4}"/>
          </ac:inkMkLst>
        </pc:inkChg>
        <pc:inkChg chg="mod">
          <ac:chgData name="Mathews, Ben [USA]" userId="31bf65d4-f192-4cce-bcd8-5a5fa98f1a98" providerId="ADAL" clId="{AEA2C593-8A53-4445-82D9-AA4AAF5D3012}" dt="2024-02-15T00:39:35.923" v="2352" actId="1036"/>
          <ac:inkMkLst>
            <pc:docMk/>
            <pc:sldMk cId="1823460707" sldId="804"/>
            <ac:inkMk id="17" creationId="{C094B3A0-A301-4978-0865-6B01C9A0FFA4}"/>
          </ac:inkMkLst>
        </pc:inkChg>
        <pc:inkChg chg="mod">
          <ac:chgData name="Mathews, Ben [USA]" userId="31bf65d4-f192-4cce-bcd8-5a5fa98f1a98" providerId="ADAL" clId="{AEA2C593-8A53-4445-82D9-AA4AAF5D3012}" dt="2024-02-15T00:39:35.923" v="2352" actId="1036"/>
          <ac:inkMkLst>
            <pc:docMk/>
            <pc:sldMk cId="1823460707" sldId="804"/>
            <ac:inkMk id="18" creationId="{64A4B3D4-6A20-DD3A-5F09-58E843CE53F5}"/>
          </ac:inkMkLst>
        </pc:inkChg>
        <pc:inkChg chg="mod">
          <ac:chgData name="Mathews, Ben [USA]" userId="31bf65d4-f192-4cce-bcd8-5a5fa98f1a98" providerId="ADAL" clId="{AEA2C593-8A53-4445-82D9-AA4AAF5D3012}" dt="2024-02-15T00:39:35.923" v="2352" actId="1036"/>
          <ac:inkMkLst>
            <pc:docMk/>
            <pc:sldMk cId="1823460707" sldId="804"/>
            <ac:inkMk id="19" creationId="{843697F3-7DEF-C223-0D60-2B48F31C1C49}"/>
          </ac:inkMkLst>
        </pc:inkChg>
        <pc:inkChg chg="mod">
          <ac:chgData name="Mathews, Ben [USA]" userId="31bf65d4-f192-4cce-bcd8-5a5fa98f1a98" providerId="ADAL" clId="{AEA2C593-8A53-4445-82D9-AA4AAF5D3012}" dt="2024-02-15T00:39:35.923" v="2352" actId="1036"/>
          <ac:inkMkLst>
            <pc:docMk/>
            <pc:sldMk cId="1823460707" sldId="804"/>
            <ac:inkMk id="20" creationId="{FC11D0C9-33BE-2E82-0C59-933A64268CD3}"/>
          </ac:inkMkLst>
        </pc:inkChg>
        <pc:inkChg chg="mod">
          <ac:chgData name="Mathews, Ben [USA]" userId="31bf65d4-f192-4cce-bcd8-5a5fa98f1a98" providerId="ADAL" clId="{AEA2C593-8A53-4445-82D9-AA4AAF5D3012}" dt="2024-02-15T00:39:35.923" v="2352" actId="1036"/>
          <ac:inkMkLst>
            <pc:docMk/>
            <pc:sldMk cId="1823460707" sldId="804"/>
            <ac:inkMk id="21" creationId="{91E94884-9ED8-6C2F-76FA-DC585DFF6B98}"/>
          </ac:inkMkLst>
        </pc:inkChg>
        <pc:inkChg chg="mod">
          <ac:chgData name="Mathews, Ben [USA]" userId="31bf65d4-f192-4cce-bcd8-5a5fa98f1a98" providerId="ADAL" clId="{AEA2C593-8A53-4445-82D9-AA4AAF5D3012}" dt="2024-02-15T00:39:35.923" v="2352" actId="1036"/>
          <ac:inkMkLst>
            <pc:docMk/>
            <pc:sldMk cId="1823460707" sldId="804"/>
            <ac:inkMk id="23" creationId="{675B3D96-8A1A-0E65-7A84-048BB728B593}"/>
          </ac:inkMkLst>
        </pc:inkChg>
        <pc:inkChg chg="mod">
          <ac:chgData name="Mathews, Ben [USA]" userId="31bf65d4-f192-4cce-bcd8-5a5fa98f1a98" providerId="ADAL" clId="{AEA2C593-8A53-4445-82D9-AA4AAF5D3012}" dt="2024-02-15T00:39:35.923" v="2352" actId="1036"/>
          <ac:inkMkLst>
            <pc:docMk/>
            <pc:sldMk cId="1823460707" sldId="804"/>
            <ac:inkMk id="24" creationId="{2515D0EB-3B7D-1CB2-62D2-36ECDB79E730}"/>
          </ac:inkMkLst>
        </pc:inkChg>
        <pc:inkChg chg="mod">
          <ac:chgData name="Mathews, Ben [USA]" userId="31bf65d4-f192-4cce-bcd8-5a5fa98f1a98" providerId="ADAL" clId="{AEA2C593-8A53-4445-82D9-AA4AAF5D3012}" dt="2024-02-15T00:39:35.923" v="2352" actId="1036"/>
          <ac:inkMkLst>
            <pc:docMk/>
            <pc:sldMk cId="1823460707" sldId="804"/>
            <ac:inkMk id="25" creationId="{19EDCAE2-E178-3686-C31E-D33BEE853039}"/>
          </ac:inkMkLst>
        </pc:inkChg>
        <pc:inkChg chg="mod">
          <ac:chgData name="Mathews, Ben [USA]" userId="31bf65d4-f192-4cce-bcd8-5a5fa98f1a98" providerId="ADAL" clId="{AEA2C593-8A53-4445-82D9-AA4AAF5D3012}" dt="2024-02-15T00:39:35.923" v="2352" actId="1036"/>
          <ac:inkMkLst>
            <pc:docMk/>
            <pc:sldMk cId="1823460707" sldId="804"/>
            <ac:inkMk id="26" creationId="{F03155F2-4854-8328-C5A4-ADE640A7D403}"/>
          </ac:inkMkLst>
        </pc:inkChg>
        <pc:inkChg chg="mod">
          <ac:chgData name="Mathews, Ben [USA]" userId="31bf65d4-f192-4cce-bcd8-5a5fa98f1a98" providerId="ADAL" clId="{AEA2C593-8A53-4445-82D9-AA4AAF5D3012}" dt="2024-02-15T00:39:35.923" v="2352" actId="1036"/>
          <ac:inkMkLst>
            <pc:docMk/>
            <pc:sldMk cId="1823460707" sldId="804"/>
            <ac:inkMk id="27" creationId="{B9B3C535-6146-CA66-F5CC-F1506E473457}"/>
          </ac:inkMkLst>
        </pc:inkChg>
      </pc:sldChg>
      <pc:sldMasterChg chg="modSldLayout">
        <pc:chgData name="Mathews, Ben [USA]" userId="31bf65d4-f192-4cce-bcd8-5a5fa98f1a98" providerId="ADAL" clId="{AEA2C593-8A53-4445-82D9-AA4AAF5D3012}" dt="2024-02-13T02:08:35.552" v="600"/>
        <pc:sldMasterMkLst>
          <pc:docMk/>
          <pc:sldMasterMk cId="1464722765" sldId="2147483660"/>
        </pc:sldMasterMkLst>
        <pc:sldLayoutChg chg="setBg">
          <pc:chgData name="Mathews, Ben [USA]" userId="31bf65d4-f192-4cce-bcd8-5a5fa98f1a98" providerId="ADAL" clId="{AEA2C593-8A53-4445-82D9-AA4AAF5D3012}" dt="2024-02-13T02:08:35.552" v="600"/>
          <pc:sldLayoutMkLst>
            <pc:docMk/>
            <pc:sldMasterMk cId="1464722765" sldId="2147483660"/>
            <pc:sldLayoutMk cId="350619256" sldId="2147483664"/>
          </pc:sldLayoutMkLst>
        </pc:sldLayoutChg>
      </pc:sldMasterChg>
      <pc:sldMasterChg chg="delSldLayout modSldLayout">
        <pc:chgData name="Mathews, Ben [USA]" userId="31bf65d4-f192-4cce-bcd8-5a5fa98f1a98" providerId="ADAL" clId="{AEA2C593-8A53-4445-82D9-AA4AAF5D3012}" dt="2024-02-14T12:52:27.231" v="1009" actId="47"/>
        <pc:sldMasterMkLst>
          <pc:docMk/>
          <pc:sldMasterMk cId="3090128279" sldId="2147483671"/>
        </pc:sldMasterMkLst>
        <pc:sldLayoutChg chg="del setBg">
          <pc:chgData name="Mathews, Ben [USA]" userId="31bf65d4-f192-4cce-bcd8-5a5fa98f1a98" providerId="ADAL" clId="{AEA2C593-8A53-4445-82D9-AA4AAF5D3012}" dt="2024-02-14T12:52:27.231" v="1009" actId="47"/>
          <pc:sldLayoutMkLst>
            <pc:docMk/>
            <pc:sldMasterMk cId="3090128279" sldId="2147483671"/>
            <pc:sldLayoutMk cId="1814463110" sldId="2147483675"/>
          </pc:sldLayoutMkLst>
        </pc:sldLayoutChg>
      </pc:sldMasterChg>
    </pc:docChg>
  </pc:docChgLst>
  <pc:docChgLst>
    <pc:chgData name="Craft, Christian [USA]" userId="S::637817@bah.com::519f8727-ee21-4f46-996f-50321c91fb85" providerId="AD" clId="Web-{F5D89D4F-CABB-57E0-F69C-702CDEF51A13}"/>
    <pc:docChg chg="modSld sldOrd">
      <pc:chgData name="Craft, Christian [USA]" userId="S::637817@bah.com::519f8727-ee21-4f46-996f-50321c91fb85" providerId="AD" clId="Web-{F5D89D4F-CABB-57E0-F69C-702CDEF51A13}" dt="2024-02-14T21:58:38.540" v="1482"/>
      <pc:docMkLst>
        <pc:docMk/>
      </pc:docMkLst>
      <pc:sldChg chg="modSp">
        <pc:chgData name="Craft, Christian [USA]" userId="S::637817@bah.com::519f8727-ee21-4f46-996f-50321c91fb85" providerId="AD" clId="Web-{F5D89D4F-CABB-57E0-F69C-702CDEF51A13}" dt="2024-02-14T15:29:47.890" v="15" actId="20577"/>
        <pc:sldMkLst>
          <pc:docMk/>
          <pc:sldMk cId="3459576810" sldId="257"/>
        </pc:sldMkLst>
        <pc:spChg chg="mod">
          <ac:chgData name="Craft, Christian [USA]" userId="S::637817@bah.com::519f8727-ee21-4f46-996f-50321c91fb85" providerId="AD" clId="Web-{F5D89D4F-CABB-57E0-F69C-702CDEF51A13}" dt="2024-02-14T15:29:47.890" v="15" actId="20577"/>
          <ac:spMkLst>
            <pc:docMk/>
            <pc:sldMk cId="3459576810" sldId="257"/>
            <ac:spMk id="3" creationId="{1AA42C4B-067F-F48E-B54E-B31F757DFC8E}"/>
          </ac:spMkLst>
        </pc:spChg>
      </pc:sldChg>
      <pc:sldChg chg="addSp delSp modSp mod setBg">
        <pc:chgData name="Craft, Christian [USA]" userId="S::637817@bah.com::519f8727-ee21-4f46-996f-50321c91fb85" providerId="AD" clId="Web-{F5D89D4F-CABB-57E0-F69C-702CDEF51A13}" dt="2024-02-14T18:39:49.503" v="104" actId="20577"/>
        <pc:sldMkLst>
          <pc:docMk/>
          <pc:sldMk cId="2823258894" sldId="258"/>
        </pc:sldMkLst>
        <pc:spChg chg="mod">
          <ac:chgData name="Craft, Christian [USA]" userId="S::637817@bah.com::519f8727-ee21-4f46-996f-50321c91fb85" providerId="AD" clId="Web-{F5D89D4F-CABB-57E0-F69C-702CDEF51A13}" dt="2024-02-14T18:39:14.706" v="103"/>
          <ac:spMkLst>
            <pc:docMk/>
            <pc:sldMk cId="2823258894" sldId="258"/>
            <ac:spMk id="2" creationId="{C3E0A879-DF35-41D6-294B-FDCD74A761D4}"/>
          </ac:spMkLst>
        </pc:spChg>
        <pc:spChg chg="mod">
          <ac:chgData name="Craft, Christian [USA]" userId="S::637817@bah.com::519f8727-ee21-4f46-996f-50321c91fb85" providerId="AD" clId="Web-{F5D89D4F-CABB-57E0-F69C-702CDEF51A13}" dt="2024-02-14T18:39:49.503" v="104" actId="20577"/>
          <ac:spMkLst>
            <pc:docMk/>
            <pc:sldMk cId="2823258894" sldId="258"/>
            <ac:spMk id="3" creationId="{EAA9D6E7-7DA9-291D-D4B1-43AF9042DE5A}"/>
          </ac:spMkLst>
        </pc:spChg>
        <pc:spChg chg="add del">
          <ac:chgData name="Craft, Christian [USA]" userId="S::637817@bah.com::519f8727-ee21-4f46-996f-50321c91fb85" providerId="AD" clId="Web-{F5D89D4F-CABB-57E0-F69C-702CDEF51A13}" dt="2024-02-14T18:39:14.706" v="103"/>
          <ac:spMkLst>
            <pc:docMk/>
            <pc:sldMk cId="2823258894" sldId="258"/>
            <ac:spMk id="14" creationId="{8181FC64-B306-4821-98E2-780662EFC486}"/>
          </ac:spMkLst>
        </pc:spChg>
        <pc:spChg chg="add del">
          <ac:chgData name="Craft, Christian [USA]" userId="S::637817@bah.com::519f8727-ee21-4f46-996f-50321c91fb85" providerId="AD" clId="Web-{F5D89D4F-CABB-57E0-F69C-702CDEF51A13}" dt="2024-02-14T18:39:14.706" v="103"/>
          <ac:spMkLst>
            <pc:docMk/>
            <pc:sldMk cId="2823258894" sldId="258"/>
            <ac:spMk id="16" creationId="{5871FC61-DD4E-47D4-81FD-8A7E7D12B371}"/>
          </ac:spMkLst>
        </pc:spChg>
        <pc:spChg chg="add del">
          <ac:chgData name="Craft, Christian [USA]" userId="S::637817@bah.com::519f8727-ee21-4f46-996f-50321c91fb85" providerId="AD" clId="Web-{F5D89D4F-CABB-57E0-F69C-702CDEF51A13}" dt="2024-02-14T18:39:14.706" v="103"/>
          <ac:spMkLst>
            <pc:docMk/>
            <pc:sldMk cId="2823258894" sldId="258"/>
            <ac:spMk id="18" creationId="{F9EC3F91-A75C-4F74-867E-E4C28C13546B}"/>
          </ac:spMkLst>
        </pc:spChg>
        <pc:spChg chg="add del">
          <ac:chgData name="Craft, Christian [USA]" userId="S::637817@bah.com::519f8727-ee21-4f46-996f-50321c91fb85" providerId="AD" clId="Web-{F5D89D4F-CABB-57E0-F69C-702CDEF51A13}" dt="2024-02-14T18:39:14.706" v="103"/>
          <ac:spMkLst>
            <pc:docMk/>
            <pc:sldMk cId="2823258894" sldId="258"/>
            <ac:spMk id="20" creationId="{829A1E2C-5AC8-40FC-99E9-832069D39792}"/>
          </ac:spMkLst>
        </pc:spChg>
        <pc:spChg chg="add">
          <ac:chgData name="Craft, Christian [USA]" userId="S::637817@bah.com::519f8727-ee21-4f46-996f-50321c91fb85" providerId="AD" clId="Web-{F5D89D4F-CABB-57E0-F69C-702CDEF51A13}" dt="2024-02-14T18:39:14.706" v="103"/>
          <ac:spMkLst>
            <pc:docMk/>
            <pc:sldMk cId="2823258894" sldId="258"/>
            <ac:spMk id="22" creationId="{2C61293E-6EBE-43EF-A52C-9BEBFD7679D4}"/>
          </ac:spMkLst>
        </pc:spChg>
        <pc:spChg chg="add">
          <ac:chgData name="Craft, Christian [USA]" userId="S::637817@bah.com::519f8727-ee21-4f46-996f-50321c91fb85" providerId="AD" clId="Web-{F5D89D4F-CABB-57E0-F69C-702CDEF51A13}" dt="2024-02-14T18:39:14.706" v="103"/>
          <ac:spMkLst>
            <pc:docMk/>
            <pc:sldMk cId="2823258894" sldId="258"/>
            <ac:spMk id="23" creationId="{21540236-BFD5-4A9D-8840-4703E7F76825}"/>
          </ac:spMkLst>
        </pc:spChg>
        <pc:spChg chg="add del">
          <ac:chgData name="Craft, Christian [USA]" userId="S::637817@bah.com::519f8727-ee21-4f46-996f-50321c91fb85" providerId="AD" clId="Web-{F5D89D4F-CABB-57E0-F69C-702CDEF51A13}" dt="2024-02-14T18:38:24.237" v="102"/>
          <ac:spMkLst>
            <pc:docMk/>
            <pc:sldMk cId="2823258894" sldId="258"/>
            <ac:spMk id="25" creationId="{F13C74B1-5B17-4795-BED0-7140497B445A}"/>
          </ac:spMkLst>
        </pc:spChg>
        <pc:spChg chg="add del">
          <ac:chgData name="Craft, Christian [USA]" userId="S::637817@bah.com::519f8727-ee21-4f46-996f-50321c91fb85" providerId="AD" clId="Web-{F5D89D4F-CABB-57E0-F69C-702CDEF51A13}" dt="2024-02-14T18:38:24.237" v="102"/>
          <ac:spMkLst>
            <pc:docMk/>
            <pc:sldMk cId="2823258894" sldId="258"/>
            <ac:spMk id="27" creationId="{D4974D33-8DC5-464E-8C6D-BE58F0669C17}"/>
          </ac:spMkLst>
        </pc:spChg>
        <pc:picChg chg="mod ord">
          <ac:chgData name="Craft, Christian [USA]" userId="S::637817@bah.com::519f8727-ee21-4f46-996f-50321c91fb85" providerId="AD" clId="Web-{F5D89D4F-CABB-57E0-F69C-702CDEF51A13}" dt="2024-02-14T18:39:14.706" v="103"/>
          <ac:picMkLst>
            <pc:docMk/>
            <pc:sldMk cId="2823258894" sldId="258"/>
            <ac:picMk id="6" creationId="{48B9D79C-CDF1-0970-B734-5B5801F64D60}"/>
          </ac:picMkLst>
        </pc:picChg>
      </pc:sldChg>
      <pc:sldChg chg="addSp delSp modSp mod setBg">
        <pc:chgData name="Craft, Christian [USA]" userId="S::637817@bah.com::519f8727-ee21-4f46-996f-50321c91fb85" providerId="AD" clId="Web-{F5D89D4F-CABB-57E0-F69C-702CDEF51A13}" dt="2024-02-14T18:48:49.506" v="220" actId="20577"/>
        <pc:sldMkLst>
          <pc:docMk/>
          <pc:sldMk cId="1701825396" sldId="259"/>
        </pc:sldMkLst>
        <pc:spChg chg="mod">
          <ac:chgData name="Craft, Christian [USA]" userId="S::637817@bah.com::519f8727-ee21-4f46-996f-50321c91fb85" providerId="AD" clId="Web-{F5D89D4F-CABB-57E0-F69C-702CDEF51A13}" dt="2024-02-14T18:44:37.145" v="167"/>
          <ac:spMkLst>
            <pc:docMk/>
            <pc:sldMk cId="1701825396" sldId="259"/>
            <ac:spMk id="2" creationId="{12FEE882-67A7-EEBB-229D-164635193959}"/>
          </ac:spMkLst>
        </pc:spChg>
        <pc:spChg chg="mod">
          <ac:chgData name="Craft, Christian [USA]" userId="S::637817@bah.com::519f8727-ee21-4f46-996f-50321c91fb85" providerId="AD" clId="Web-{F5D89D4F-CABB-57E0-F69C-702CDEF51A13}" dt="2024-02-14T18:48:49.506" v="220" actId="20577"/>
          <ac:spMkLst>
            <pc:docMk/>
            <pc:sldMk cId="1701825396" sldId="259"/>
            <ac:spMk id="3" creationId="{96162806-9F01-454E-AFDD-B176C3C189AF}"/>
          </ac:spMkLst>
        </pc:spChg>
        <pc:spChg chg="add del">
          <ac:chgData name="Craft, Christian [USA]" userId="S::637817@bah.com::519f8727-ee21-4f46-996f-50321c91fb85" providerId="AD" clId="Web-{F5D89D4F-CABB-57E0-F69C-702CDEF51A13}" dt="2024-02-14T18:44:37.145" v="167"/>
          <ac:spMkLst>
            <pc:docMk/>
            <pc:sldMk cId="1701825396" sldId="259"/>
            <ac:spMk id="9" creationId="{6B5E2835-4E47-45B3-9CFE-732FF7B05472}"/>
          </ac:spMkLst>
        </pc:spChg>
        <pc:spChg chg="add del">
          <ac:chgData name="Craft, Christian [USA]" userId="S::637817@bah.com::519f8727-ee21-4f46-996f-50321c91fb85" providerId="AD" clId="Web-{F5D89D4F-CABB-57E0-F69C-702CDEF51A13}" dt="2024-02-14T18:44:37.145" v="167"/>
          <ac:spMkLst>
            <pc:docMk/>
            <pc:sldMk cId="1701825396" sldId="259"/>
            <ac:spMk id="11" creationId="{5B45AD5D-AA52-4F7B-9362-576A39AD9E09}"/>
          </ac:spMkLst>
        </pc:spChg>
        <pc:spChg chg="add del">
          <ac:chgData name="Craft, Christian [USA]" userId="S::637817@bah.com::519f8727-ee21-4f46-996f-50321c91fb85" providerId="AD" clId="Web-{F5D89D4F-CABB-57E0-F69C-702CDEF51A13}" dt="2024-02-14T18:44:37.145" v="167"/>
          <ac:spMkLst>
            <pc:docMk/>
            <pc:sldMk cId="1701825396" sldId="259"/>
            <ac:spMk id="13" creationId="{AEDD7960-4866-4399-BEF6-DD1431AB4E34}"/>
          </ac:spMkLst>
        </pc:spChg>
        <pc:spChg chg="add del">
          <ac:chgData name="Craft, Christian [USA]" userId="S::637817@bah.com::519f8727-ee21-4f46-996f-50321c91fb85" providerId="AD" clId="Web-{F5D89D4F-CABB-57E0-F69C-702CDEF51A13}" dt="2024-02-14T18:44:37.145" v="167"/>
          <ac:spMkLst>
            <pc:docMk/>
            <pc:sldMk cId="1701825396" sldId="259"/>
            <ac:spMk id="15" creationId="{55D4142C-5077-457F-A6AD-3FECFDB39685}"/>
          </ac:spMkLst>
        </pc:spChg>
        <pc:spChg chg="add del">
          <ac:chgData name="Craft, Christian [USA]" userId="S::637817@bah.com::519f8727-ee21-4f46-996f-50321c91fb85" providerId="AD" clId="Web-{F5D89D4F-CABB-57E0-F69C-702CDEF51A13}" dt="2024-02-14T18:44:37.145" v="167"/>
          <ac:spMkLst>
            <pc:docMk/>
            <pc:sldMk cId="1701825396" sldId="259"/>
            <ac:spMk id="17" creationId="{7A5F0580-5EE9-419F-96EE-B6529EF6E7D0}"/>
          </ac:spMkLst>
        </pc:spChg>
        <pc:spChg chg="add">
          <ac:chgData name="Craft, Christian [USA]" userId="S::637817@bah.com::519f8727-ee21-4f46-996f-50321c91fb85" providerId="AD" clId="Web-{F5D89D4F-CABB-57E0-F69C-702CDEF51A13}" dt="2024-02-14T18:44:37.145" v="167"/>
          <ac:spMkLst>
            <pc:docMk/>
            <pc:sldMk cId="1701825396" sldId="259"/>
            <ac:spMk id="22" creationId="{3D5FBB81-B61B-416A-8F5D-A8DDF62530F1}"/>
          </ac:spMkLst>
        </pc:spChg>
        <pc:spChg chg="add">
          <ac:chgData name="Craft, Christian [USA]" userId="S::637817@bah.com::519f8727-ee21-4f46-996f-50321c91fb85" providerId="AD" clId="Web-{F5D89D4F-CABB-57E0-F69C-702CDEF51A13}" dt="2024-02-14T18:44:37.145" v="167"/>
          <ac:spMkLst>
            <pc:docMk/>
            <pc:sldMk cId="1701825396" sldId="259"/>
            <ac:spMk id="24" creationId="{40C0D7D4-D83D-4C58-87D1-955F0A9173D7}"/>
          </ac:spMkLst>
        </pc:spChg>
        <pc:spChg chg="add">
          <ac:chgData name="Craft, Christian [USA]" userId="S::637817@bah.com::519f8727-ee21-4f46-996f-50321c91fb85" providerId="AD" clId="Web-{F5D89D4F-CABB-57E0-F69C-702CDEF51A13}" dt="2024-02-14T18:44:37.145" v="167"/>
          <ac:spMkLst>
            <pc:docMk/>
            <pc:sldMk cId="1701825396" sldId="259"/>
            <ac:spMk id="26" creationId="{CA35125A-A1A4-40EB-B5EE-4371BC4DD441}"/>
          </ac:spMkLst>
        </pc:spChg>
        <pc:spChg chg="add">
          <ac:chgData name="Craft, Christian [USA]" userId="S::637817@bah.com::519f8727-ee21-4f46-996f-50321c91fb85" providerId="AD" clId="Web-{F5D89D4F-CABB-57E0-F69C-702CDEF51A13}" dt="2024-02-14T18:44:37.145" v="167"/>
          <ac:spMkLst>
            <pc:docMk/>
            <pc:sldMk cId="1701825396" sldId="259"/>
            <ac:spMk id="28" creationId="{15F9A324-404E-4C5D-AFF0-C5D0D84182B0}"/>
          </ac:spMkLst>
        </pc:spChg>
        <pc:picChg chg="add mod ord">
          <ac:chgData name="Craft, Christian [USA]" userId="S::637817@bah.com::519f8727-ee21-4f46-996f-50321c91fb85" providerId="AD" clId="Web-{F5D89D4F-CABB-57E0-F69C-702CDEF51A13}" dt="2024-02-14T18:44:37.145" v="167"/>
          <ac:picMkLst>
            <pc:docMk/>
            <pc:sldMk cId="1701825396" sldId="259"/>
            <ac:picMk id="4" creationId="{1D340EFC-7501-B3C0-3DAD-E9E45A27C04F}"/>
          </ac:picMkLst>
        </pc:picChg>
      </pc:sldChg>
      <pc:sldChg chg="addSp delSp modSp mod setBg">
        <pc:chgData name="Craft, Christian [USA]" userId="S::637817@bah.com::519f8727-ee21-4f46-996f-50321c91fb85" providerId="AD" clId="Web-{F5D89D4F-CABB-57E0-F69C-702CDEF51A13}" dt="2024-02-14T19:51:12.161" v="1048" actId="1076"/>
        <pc:sldMkLst>
          <pc:docMk/>
          <pc:sldMk cId="3286774668" sldId="261"/>
        </pc:sldMkLst>
        <pc:spChg chg="mod">
          <ac:chgData name="Craft, Christian [USA]" userId="S::637817@bah.com::519f8727-ee21-4f46-996f-50321c91fb85" providerId="AD" clId="Web-{F5D89D4F-CABB-57E0-F69C-702CDEF51A13}" dt="2024-02-14T15:17:54.069" v="5" actId="20577"/>
          <ac:spMkLst>
            <pc:docMk/>
            <pc:sldMk cId="3286774668" sldId="261"/>
            <ac:spMk id="2" creationId="{138E8EB3-9507-2911-6994-A3F8C12C2DF5}"/>
          </ac:spMkLst>
        </pc:spChg>
        <pc:spChg chg="add mod">
          <ac:chgData name="Craft, Christian [USA]" userId="S::637817@bah.com::519f8727-ee21-4f46-996f-50321c91fb85" providerId="AD" clId="Web-{F5D89D4F-CABB-57E0-F69C-702CDEF51A13}" dt="2024-02-14T19:50:58.989" v="1046" actId="1076"/>
          <ac:spMkLst>
            <pc:docMk/>
            <pc:sldMk cId="3286774668" sldId="261"/>
            <ac:spMk id="3" creationId="{F400183F-F274-3405-1BF1-0F560E13410F}"/>
          </ac:spMkLst>
        </pc:spChg>
        <pc:spChg chg="add">
          <ac:chgData name="Craft, Christian [USA]" userId="S::637817@bah.com::519f8727-ee21-4f46-996f-50321c91fb85" providerId="AD" clId="Web-{F5D89D4F-CABB-57E0-F69C-702CDEF51A13}" dt="2024-02-14T15:15:49.247" v="0"/>
          <ac:spMkLst>
            <pc:docMk/>
            <pc:sldMk cId="3286774668" sldId="261"/>
            <ac:spMk id="10" creationId="{88263A24-0C1F-4677-B43C-4AE14E276B27}"/>
          </ac:spMkLst>
        </pc:spChg>
        <pc:spChg chg="add">
          <ac:chgData name="Craft, Christian [USA]" userId="S::637817@bah.com::519f8727-ee21-4f46-996f-50321c91fb85" providerId="AD" clId="Web-{F5D89D4F-CABB-57E0-F69C-702CDEF51A13}" dt="2024-02-14T15:15:49.247" v="0"/>
          <ac:spMkLst>
            <pc:docMk/>
            <pc:sldMk cId="3286774668" sldId="261"/>
            <ac:spMk id="12" creationId="{0ADDB668-2CA4-4D2B-9C34-3487CA330BA8}"/>
          </ac:spMkLst>
        </pc:spChg>
        <pc:spChg chg="add">
          <ac:chgData name="Craft, Christian [USA]" userId="S::637817@bah.com::519f8727-ee21-4f46-996f-50321c91fb85" providerId="AD" clId="Web-{F5D89D4F-CABB-57E0-F69C-702CDEF51A13}" dt="2024-02-14T15:15:49.247" v="0"/>
          <ac:spMkLst>
            <pc:docMk/>
            <pc:sldMk cId="3286774668" sldId="261"/>
            <ac:spMk id="14" creationId="{2568BC19-F052-4108-93E1-6A3D1DEC072F}"/>
          </ac:spMkLst>
        </pc:spChg>
        <pc:spChg chg="add del">
          <ac:chgData name="Craft, Christian [USA]" userId="S::637817@bah.com::519f8727-ee21-4f46-996f-50321c91fb85" providerId="AD" clId="Web-{F5D89D4F-CABB-57E0-F69C-702CDEF51A13}" dt="2024-02-14T16:07:49.479" v="59"/>
          <ac:spMkLst>
            <pc:docMk/>
            <pc:sldMk cId="3286774668" sldId="261"/>
            <ac:spMk id="16" creationId="{D5FD337D-4D6B-4C8B-B6F5-121097E09881}"/>
          </ac:spMkLst>
        </pc:spChg>
        <pc:picChg chg="mod modCrop">
          <ac:chgData name="Craft, Christian [USA]" userId="S::637817@bah.com::519f8727-ee21-4f46-996f-50321c91fb85" providerId="AD" clId="Web-{F5D89D4F-CABB-57E0-F69C-702CDEF51A13}" dt="2024-02-14T19:51:12.161" v="1048" actId="1076"/>
          <ac:picMkLst>
            <pc:docMk/>
            <pc:sldMk cId="3286774668" sldId="261"/>
            <ac:picMk id="4" creationId="{DE7F50E9-A72B-8C99-CDD2-BA5081417996}"/>
          </ac:picMkLst>
        </pc:picChg>
        <pc:picChg chg="mod">
          <ac:chgData name="Craft, Christian [USA]" userId="S::637817@bah.com::519f8727-ee21-4f46-996f-50321c91fb85" providerId="AD" clId="Web-{F5D89D4F-CABB-57E0-F69C-702CDEF51A13}" dt="2024-02-14T19:51:05.020" v="1047" actId="1076"/>
          <ac:picMkLst>
            <pc:docMk/>
            <pc:sldMk cId="3286774668" sldId="261"/>
            <ac:picMk id="5" creationId="{A75680EA-627D-6893-F213-FF2EE99D0089}"/>
          </ac:picMkLst>
        </pc:picChg>
      </pc:sldChg>
      <pc:sldChg chg="modSp">
        <pc:chgData name="Craft, Christian [USA]" userId="S::637817@bah.com::519f8727-ee21-4f46-996f-50321c91fb85" providerId="AD" clId="Web-{F5D89D4F-CABB-57E0-F69C-702CDEF51A13}" dt="2024-02-14T15:18:04.851" v="7" actId="20577"/>
        <pc:sldMkLst>
          <pc:docMk/>
          <pc:sldMk cId="4274375260" sldId="262"/>
        </pc:sldMkLst>
        <pc:spChg chg="mod">
          <ac:chgData name="Craft, Christian [USA]" userId="S::637817@bah.com::519f8727-ee21-4f46-996f-50321c91fb85" providerId="AD" clId="Web-{F5D89D4F-CABB-57E0-F69C-702CDEF51A13}" dt="2024-02-14T15:18:04.851" v="7" actId="20577"/>
          <ac:spMkLst>
            <pc:docMk/>
            <pc:sldMk cId="4274375260" sldId="262"/>
            <ac:spMk id="2" creationId="{79C72B4C-F7CC-6457-6584-A71730BF4273}"/>
          </ac:spMkLst>
        </pc:spChg>
      </pc:sldChg>
      <pc:sldChg chg="modSp">
        <pc:chgData name="Craft, Christian [USA]" userId="S::637817@bah.com::519f8727-ee21-4f46-996f-50321c91fb85" providerId="AD" clId="Web-{F5D89D4F-CABB-57E0-F69C-702CDEF51A13}" dt="2024-02-14T15:18:19.493" v="10" actId="20577"/>
        <pc:sldMkLst>
          <pc:docMk/>
          <pc:sldMk cId="2072828834" sldId="263"/>
        </pc:sldMkLst>
        <pc:spChg chg="mod">
          <ac:chgData name="Craft, Christian [USA]" userId="S::637817@bah.com::519f8727-ee21-4f46-996f-50321c91fb85" providerId="AD" clId="Web-{F5D89D4F-CABB-57E0-F69C-702CDEF51A13}" dt="2024-02-14T15:18:19.493" v="10" actId="20577"/>
          <ac:spMkLst>
            <pc:docMk/>
            <pc:sldMk cId="2072828834" sldId="263"/>
            <ac:spMk id="2" creationId="{54BDE612-EC73-6F75-774D-E2960B735FAF}"/>
          </ac:spMkLst>
        </pc:spChg>
      </pc:sldChg>
      <pc:sldChg chg="modSp">
        <pc:chgData name="Craft, Christian [USA]" userId="S::637817@bah.com::519f8727-ee21-4f46-996f-50321c91fb85" providerId="AD" clId="Web-{F5D89D4F-CABB-57E0-F69C-702CDEF51A13}" dt="2024-02-14T20:19:37.339" v="1218" actId="20577"/>
        <pc:sldMkLst>
          <pc:docMk/>
          <pc:sldMk cId="2991467592" sldId="265"/>
        </pc:sldMkLst>
        <pc:spChg chg="mod">
          <ac:chgData name="Craft, Christian [USA]" userId="S::637817@bah.com::519f8727-ee21-4f46-996f-50321c91fb85" providerId="AD" clId="Web-{F5D89D4F-CABB-57E0-F69C-702CDEF51A13}" dt="2024-02-14T20:19:37.339" v="1218" actId="20577"/>
          <ac:spMkLst>
            <pc:docMk/>
            <pc:sldMk cId="2991467592" sldId="265"/>
            <ac:spMk id="2" creationId="{B592FDB8-A545-A681-528B-3AA8783E8590}"/>
          </ac:spMkLst>
        </pc:spChg>
      </pc:sldChg>
      <pc:sldChg chg="modSp">
        <pc:chgData name="Craft, Christian [USA]" userId="S::637817@bah.com::519f8727-ee21-4f46-996f-50321c91fb85" providerId="AD" clId="Web-{F5D89D4F-CABB-57E0-F69C-702CDEF51A13}" dt="2024-02-14T19:08:23.791" v="659" actId="20577"/>
        <pc:sldMkLst>
          <pc:docMk/>
          <pc:sldMk cId="3487254280" sldId="266"/>
        </pc:sldMkLst>
        <pc:spChg chg="mod">
          <ac:chgData name="Craft, Christian [USA]" userId="S::637817@bah.com::519f8727-ee21-4f46-996f-50321c91fb85" providerId="AD" clId="Web-{F5D89D4F-CABB-57E0-F69C-702CDEF51A13}" dt="2024-02-14T19:08:23.791" v="659" actId="20577"/>
          <ac:spMkLst>
            <pc:docMk/>
            <pc:sldMk cId="3487254280" sldId="266"/>
            <ac:spMk id="3" creationId="{B9B38D09-A16D-C5E5-0043-AA4BA4DD0142}"/>
          </ac:spMkLst>
        </pc:spChg>
      </pc:sldChg>
      <pc:sldChg chg="modSp ord">
        <pc:chgData name="Craft, Christian [USA]" userId="S::637817@bah.com::519f8727-ee21-4f46-996f-50321c91fb85" providerId="AD" clId="Web-{F5D89D4F-CABB-57E0-F69C-702CDEF51A13}" dt="2024-02-14T20:25:11.090" v="1235"/>
        <pc:sldMkLst>
          <pc:docMk/>
          <pc:sldMk cId="3408040605" sldId="792"/>
        </pc:sldMkLst>
        <pc:spChg chg="mod">
          <ac:chgData name="Craft, Christian [USA]" userId="S::637817@bah.com::519f8727-ee21-4f46-996f-50321c91fb85" providerId="AD" clId="Web-{F5D89D4F-CABB-57E0-F69C-702CDEF51A13}" dt="2024-02-14T15:17:32.317" v="1" actId="20577"/>
          <ac:spMkLst>
            <pc:docMk/>
            <pc:sldMk cId="3408040605" sldId="792"/>
            <ac:spMk id="2" creationId="{84A1575D-EBAF-30C4-CEE6-27AA9BAA4E54}"/>
          </ac:spMkLst>
        </pc:spChg>
      </pc:sldChg>
      <pc:sldChg chg="addSp modSp">
        <pc:chgData name="Craft, Christian [USA]" userId="S::637817@bah.com::519f8727-ee21-4f46-996f-50321c91fb85" providerId="AD" clId="Web-{F5D89D4F-CABB-57E0-F69C-702CDEF51A13}" dt="2024-02-14T16:07:16.072" v="58" actId="1076"/>
        <pc:sldMkLst>
          <pc:docMk/>
          <pc:sldMk cId="3674072775" sldId="793"/>
        </pc:sldMkLst>
        <pc:spChg chg="mod">
          <ac:chgData name="Craft, Christian [USA]" userId="S::637817@bah.com::519f8727-ee21-4f46-996f-50321c91fb85" providerId="AD" clId="Web-{F5D89D4F-CABB-57E0-F69C-702CDEF51A13}" dt="2024-02-14T16:05:14.302" v="21" actId="20577"/>
          <ac:spMkLst>
            <pc:docMk/>
            <pc:sldMk cId="3674072775" sldId="793"/>
            <ac:spMk id="2" creationId="{9828D89A-9956-1AB1-96FE-CCAFD1761F31}"/>
          </ac:spMkLst>
        </pc:spChg>
        <pc:spChg chg="add mod">
          <ac:chgData name="Craft, Christian [USA]" userId="S::637817@bah.com::519f8727-ee21-4f46-996f-50321c91fb85" providerId="AD" clId="Web-{F5D89D4F-CABB-57E0-F69C-702CDEF51A13}" dt="2024-02-14T16:06:50.993" v="55" actId="1076"/>
          <ac:spMkLst>
            <pc:docMk/>
            <pc:sldMk cId="3674072775" sldId="793"/>
            <ac:spMk id="5" creationId="{F7E45B09-C04E-3150-6655-F260CDCD23E2}"/>
          </ac:spMkLst>
        </pc:spChg>
        <pc:spChg chg="mod">
          <ac:chgData name="Craft, Christian [USA]" userId="S::637817@bah.com::519f8727-ee21-4f46-996f-50321c91fb85" providerId="AD" clId="Web-{F5D89D4F-CABB-57E0-F69C-702CDEF51A13}" dt="2024-02-14T16:05:30.302" v="23" actId="1076"/>
          <ac:spMkLst>
            <pc:docMk/>
            <pc:sldMk cId="3674072775" sldId="793"/>
            <ac:spMk id="10" creationId="{176C46A6-2F62-E137-28B7-BF2A2B4E7E8E}"/>
          </ac:spMkLst>
        </pc:spChg>
        <pc:spChg chg="add mod">
          <ac:chgData name="Craft, Christian [USA]" userId="S::637817@bah.com::519f8727-ee21-4f46-996f-50321c91fb85" providerId="AD" clId="Web-{F5D89D4F-CABB-57E0-F69C-702CDEF51A13}" dt="2024-02-14T16:07:16.072" v="58" actId="1076"/>
          <ac:spMkLst>
            <pc:docMk/>
            <pc:sldMk cId="3674072775" sldId="793"/>
            <ac:spMk id="11" creationId="{B03C1123-A7D6-9CEB-0648-4CC73A1DE08B}"/>
          </ac:spMkLst>
        </pc:spChg>
      </pc:sldChg>
      <pc:sldChg chg="modSp">
        <pc:chgData name="Craft, Christian [USA]" userId="S::637817@bah.com::519f8727-ee21-4f46-996f-50321c91fb85" providerId="AD" clId="Web-{F5D89D4F-CABB-57E0-F69C-702CDEF51A13}" dt="2024-02-14T15:17:59.632" v="6" actId="20577"/>
        <pc:sldMkLst>
          <pc:docMk/>
          <pc:sldMk cId="847343678" sldId="794"/>
        </pc:sldMkLst>
        <pc:spChg chg="mod">
          <ac:chgData name="Craft, Christian [USA]" userId="S::637817@bah.com::519f8727-ee21-4f46-996f-50321c91fb85" providerId="AD" clId="Web-{F5D89D4F-CABB-57E0-F69C-702CDEF51A13}" dt="2024-02-14T15:17:59.632" v="6" actId="20577"/>
          <ac:spMkLst>
            <pc:docMk/>
            <pc:sldMk cId="847343678" sldId="794"/>
            <ac:spMk id="2" creationId="{EC407794-659B-7571-CBD1-D11F944066D0}"/>
          </ac:spMkLst>
        </pc:spChg>
      </pc:sldChg>
      <pc:sldChg chg="addSp delSp modSp ord">
        <pc:chgData name="Craft, Christian [USA]" userId="S::637817@bah.com::519f8727-ee21-4f46-996f-50321c91fb85" providerId="AD" clId="Web-{F5D89D4F-CABB-57E0-F69C-702CDEF51A13}" dt="2024-02-14T19:26:34.796" v="945" actId="20577"/>
        <pc:sldMkLst>
          <pc:docMk/>
          <pc:sldMk cId="1921719113" sldId="796"/>
        </pc:sldMkLst>
        <pc:spChg chg="mod">
          <ac:chgData name="Craft, Christian [USA]" userId="S::637817@bah.com::519f8727-ee21-4f46-996f-50321c91fb85" providerId="AD" clId="Web-{F5D89D4F-CABB-57E0-F69C-702CDEF51A13}" dt="2024-02-14T19:24:50.514" v="881" actId="1076"/>
          <ac:spMkLst>
            <pc:docMk/>
            <pc:sldMk cId="1921719113" sldId="796"/>
            <ac:spMk id="2" creationId="{063CBF26-606E-B389-0387-C177756F0F6D}"/>
          </ac:spMkLst>
        </pc:spChg>
        <pc:spChg chg="del mod">
          <ac:chgData name="Craft, Christian [USA]" userId="S::637817@bah.com::519f8727-ee21-4f46-996f-50321c91fb85" providerId="AD" clId="Web-{F5D89D4F-CABB-57E0-F69C-702CDEF51A13}" dt="2024-02-14T19:24:24.279" v="875"/>
          <ac:spMkLst>
            <pc:docMk/>
            <pc:sldMk cId="1921719113" sldId="796"/>
            <ac:spMk id="3" creationId="{CC54207F-7230-5010-3610-8EB9EDD9FB87}"/>
          </ac:spMkLst>
        </pc:spChg>
        <pc:spChg chg="mod">
          <ac:chgData name="Craft, Christian [USA]" userId="S::637817@bah.com::519f8727-ee21-4f46-996f-50321c91fb85" providerId="AD" clId="Web-{F5D89D4F-CABB-57E0-F69C-702CDEF51A13}" dt="2024-02-14T16:08:32.105" v="61" actId="1076"/>
          <ac:spMkLst>
            <pc:docMk/>
            <pc:sldMk cId="1921719113" sldId="796"/>
            <ac:spMk id="7" creationId="{2C4F8030-B98C-A29A-FF2E-299423210569}"/>
          </ac:spMkLst>
        </pc:spChg>
        <pc:spChg chg="mod">
          <ac:chgData name="Craft, Christian [USA]" userId="S::637817@bah.com::519f8727-ee21-4f46-996f-50321c91fb85" providerId="AD" clId="Web-{F5D89D4F-CABB-57E0-F69C-702CDEF51A13}" dt="2024-02-14T19:26:34.796" v="945" actId="20577"/>
          <ac:spMkLst>
            <pc:docMk/>
            <pc:sldMk cId="1921719113" sldId="796"/>
            <ac:spMk id="10" creationId="{AD64554C-497E-43CC-743C-39522A588B7E}"/>
          </ac:spMkLst>
        </pc:spChg>
        <pc:spChg chg="mod">
          <ac:chgData name="Craft, Christian [USA]" userId="S::637817@bah.com::519f8727-ee21-4f46-996f-50321c91fb85" providerId="AD" clId="Web-{F5D89D4F-CABB-57E0-F69C-702CDEF51A13}" dt="2024-02-14T19:26:30.717" v="944" actId="20577"/>
          <ac:spMkLst>
            <pc:docMk/>
            <pc:sldMk cId="1921719113" sldId="796"/>
            <ac:spMk id="11" creationId="{C1BD72A1-7823-562D-8A57-E435DFE4466E}"/>
          </ac:spMkLst>
        </pc:spChg>
        <pc:spChg chg="add del mod">
          <ac:chgData name="Craft, Christian [USA]" userId="S::637817@bah.com::519f8727-ee21-4f46-996f-50321c91fb85" providerId="AD" clId="Web-{F5D89D4F-CABB-57E0-F69C-702CDEF51A13}" dt="2024-02-14T19:24:31.733" v="876"/>
          <ac:spMkLst>
            <pc:docMk/>
            <pc:sldMk cId="1921719113" sldId="796"/>
            <ac:spMk id="15" creationId="{C7D6068E-AD36-4A9D-7B6E-B3C98DFE0893}"/>
          </ac:spMkLst>
        </pc:spChg>
        <pc:grpChg chg="add del mod">
          <ac:chgData name="Craft, Christian [USA]" userId="S::637817@bah.com::519f8727-ee21-4f46-996f-50321c91fb85" providerId="AD" clId="Web-{F5D89D4F-CABB-57E0-F69C-702CDEF51A13}" dt="2024-02-14T19:24:34.201" v="877"/>
          <ac:grpSpMkLst>
            <pc:docMk/>
            <pc:sldMk cId="1921719113" sldId="796"/>
            <ac:grpSpMk id="4" creationId="{61B25802-0AB1-019A-0F77-1AB0DE416667}"/>
          </ac:grpSpMkLst>
        </pc:grpChg>
        <pc:picChg chg="mod">
          <ac:chgData name="Craft, Christian [USA]" userId="S::637817@bah.com::519f8727-ee21-4f46-996f-50321c91fb85" providerId="AD" clId="Web-{F5D89D4F-CABB-57E0-F69C-702CDEF51A13}" dt="2024-02-14T19:26:06.686" v="941" actId="14100"/>
          <ac:picMkLst>
            <pc:docMk/>
            <pc:sldMk cId="1921719113" sldId="796"/>
            <ac:picMk id="6" creationId="{E5EBEC46-A187-DB4F-3083-395CF9E635F3}"/>
          </ac:picMkLst>
        </pc:picChg>
        <pc:picChg chg="mod">
          <ac:chgData name="Craft, Christian [USA]" userId="S::637817@bah.com::519f8727-ee21-4f46-996f-50321c91fb85" providerId="AD" clId="Web-{F5D89D4F-CABB-57E0-F69C-702CDEF51A13}" dt="2024-02-14T19:24:44.123" v="880" actId="1076"/>
          <ac:picMkLst>
            <pc:docMk/>
            <pc:sldMk cId="1921719113" sldId="796"/>
            <ac:picMk id="9" creationId="{FD76FB06-1D5F-C9C6-5899-65D812FABEC1}"/>
          </ac:picMkLst>
        </pc:picChg>
      </pc:sldChg>
      <pc:sldChg chg="addSp delSp modSp mod ord setBg">
        <pc:chgData name="Craft, Christian [USA]" userId="S::637817@bah.com::519f8727-ee21-4f46-996f-50321c91fb85" providerId="AD" clId="Web-{F5D89D4F-CABB-57E0-F69C-702CDEF51A13}" dt="2024-02-14T19:03:37.103" v="511" actId="20577"/>
        <pc:sldMkLst>
          <pc:docMk/>
          <pc:sldMk cId="3171847788" sldId="800"/>
        </pc:sldMkLst>
        <pc:spChg chg="mod">
          <ac:chgData name="Craft, Christian [USA]" userId="S::637817@bah.com::519f8727-ee21-4f46-996f-50321c91fb85" providerId="AD" clId="Web-{F5D89D4F-CABB-57E0-F69C-702CDEF51A13}" dt="2024-02-14T18:59:22.633" v="305"/>
          <ac:spMkLst>
            <pc:docMk/>
            <pc:sldMk cId="3171847788" sldId="800"/>
            <ac:spMk id="2" creationId="{B4F41F70-DD2B-ACB8-DFBD-E34E0C77361A}"/>
          </ac:spMkLst>
        </pc:spChg>
        <pc:spChg chg="mod">
          <ac:chgData name="Craft, Christian [USA]" userId="S::637817@bah.com::519f8727-ee21-4f46-996f-50321c91fb85" providerId="AD" clId="Web-{F5D89D4F-CABB-57E0-F69C-702CDEF51A13}" dt="2024-02-14T19:03:37.103" v="511" actId="20577"/>
          <ac:spMkLst>
            <pc:docMk/>
            <pc:sldMk cId="3171847788" sldId="800"/>
            <ac:spMk id="3" creationId="{0DCE44CB-A755-140F-503A-DD682381917D}"/>
          </ac:spMkLst>
        </pc:spChg>
        <pc:spChg chg="add del">
          <ac:chgData name="Craft, Christian [USA]" userId="S::637817@bah.com::519f8727-ee21-4f46-996f-50321c91fb85" providerId="AD" clId="Web-{F5D89D4F-CABB-57E0-F69C-702CDEF51A13}" dt="2024-02-14T18:59:22.633" v="305"/>
          <ac:spMkLst>
            <pc:docMk/>
            <pc:sldMk cId="3171847788" sldId="800"/>
            <ac:spMk id="9" creationId="{04812C46-200A-4DEB-A05E-3ED6C68C2387}"/>
          </ac:spMkLst>
        </pc:spChg>
        <pc:spChg chg="add del">
          <ac:chgData name="Craft, Christian [USA]" userId="S::637817@bah.com::519f8727-ee21-4f46-996f-50321c91fb85" providerId="AD" clId="Web-{F5D89D4F-CABB-57E0-F69C-702CDEF51A13}" dt="2024-02-14T18:59:22.633" v="305"/>
          <ac:spMkLst>
            <pc:docMk/>
            <pc:sldMk cId="3171847788" sldId="800"/>
            <ac:spMk id="11" creationId="{D1EA859B-E555-4109-94F3-6700E046E008}"/>
          </ac:spMkLst>
        </pc:spChg>
        <pc:spChg chg="add">
          <ac:chgData name="Craft, Christian [USA]" userId="S::637817@bah.com::519f8727-ee21-4f46-996f-50321c91fb85" providerId="AD" clId="Web-{F5D89D4F-CABB-57E0-F69C-702CDEF51A13}" dt="2024-02-14T18:59:22.633" v="305"/>
          <ac:spMkLst>
            <pc:docMk/>
            <pc:sldMk cId="3171847788" sldId="800"/>
            <ac:spMk id="16" creationId="{593B4D24-F4A8-4141-A20A-E0575D199633}"/>
          </ac:spMkLst>
        </pc:spChg>
        <pc:spChg chg="add">
          <ac:chgData name="Craft, Christian [USA]" userId="S::637817@bah.com::519f8727-ee21-4f46-996f-50321c91fb85" providerId="AD" clId="Web-{F5D89D4F-CABB-57E0-F69C-702CDEF51A13}" dt="2024-02-14T18:59:22.633" v="305"/>
          <ac:spMkLst>
            <pc:docMk/>
            <pc:sldMk cId="3171847788" sldId="800"/>
            <ac:spMk id="18" creationId="{BEF4372A-692C-4CED-B5B5-A59F1BB71AD8}"/>
          </ac:spMkLst>
        </pc:spChg>
        <pc:spChg chg="add">
          <ac:chgData name="Craft, Christian [USA]" userId="S::637817@bah.com::519f8727-ee21-4f46-996f-50321c91fb85" providerId="AD" clId="Web-{F5D89D4F-CABB-57E0-F69C-702CDEF51A13}" dt="2024-02-14T18:59:22.633" v="305"/>
          <ac:spMkLst>
            <pc:docMk/>
            <pc:sldMk cId="3171847788" sldId="800"/>
            <ac:spMk id="20" creationId="{82C2D486-D099-46DF-B7EF-A28E89F5868B}"/>
          </ac:spMkLst>
        </pc:spChg>
        <pc:picChg chg="add mod ord">
          <ac:chgData name="Craft, Christian [USA]" userId="S::637817@bah.com::519f8727-ee21-4f46-996f-50321c91fb85" providerId="AD" clId="Web-{F5D89D4F-CABB-57E0-F69C-702CDEF51A13}" dt="2024-02-14T18:59:52.977" v="314" actId="1076"/>
          <ac:picMkLst>
            <pc:docMk/>
            <pc:sldMk cId="3171847788" sldId="800"/>
            <ac:picMk id="4" creationId="{3239134B-F807-FF44-B70E-92BF07359612}"/>
          </ac:picMkLst>
        </pc:picChg>
      </pc:sldChg>
      <pc:sldChg chg="addSp delSp modSp ord">
        <pc:chgData name="Craft, Christian [USA]" userId="S::637817@bah.com::519f8727-ee21-4f46-996f-50321c91fb85" providerId="AD" clId="Web-{F5D89D4F-CABB-57E0-F69C-702CDEF51A13}" dt="2024-02-14T21:47:47.846" v="1477" actId="20577"/>
        <pc:sldMkLst>
          <pc:docMk/>
          <pc:sldMk cId="1452835132" sldId="801"/>
        </pc:sldMkLst>
        <pc:spChg chg="del">
          <ac:chgData name="Craft, Christian [USA]" userId="S::637817@bah.com::519f8727-ee21-4f46-996f-50321c91fb85" providerId="AD" clId="Web-{F5D89D4F-CABB-57E0-F69C-702CDEF51A13}" dt="2024-02-14T21:21:42.996" v="1237"/>
          <ac:spMkLst>
            <pc:docMk/>
            <pc:sldMk cId="1452835132" sldId="801"/>
            <ac:spMk id="3" creationId="{B56BB44E-0FE5-1DB6-666A-1890208D8ED6}"/>
          </ac:spMkLst>
        </pc:spChg>
        <pc:spChg chg="mod">
          <ac:chgData name="Craft, Christian [USA]" userId="S::637817@bah.com::519f8727-ee21-4f46-996f-50321c91fb85" providerId="AD" clId="Web-{F5D89D4F-CABB-57E0-F69C-702CDEF51A13}" dt="2024-02-14T21:47:47.846" v="1477" actId="20577"/>
          <ac:spMkLst>
            <pc:docMk/>
            <pc:sldMk cId="1452835132" sldId="801"/>
            <ac:spMk id="4" creationId="{A76C4E35-9520-EBAD-3F17-04F771ECD8A3}"/>
          </ac:spMkLst>
        </pc:spChg>
        <pc:picChg chg="add mod modCrop">
          <ac:chgData name="Craft, Christian [USA]" userId="S::637817@bah.com::519f8727-ee21-4f46-996f-50321c91fb85" providerId="AD" clId="Web-{F5D89D4F-CABB-57E0-F69C-702CDEF51A13}" dt="2024-02-14T21:22:24.138" v="1241" actId="1076"/>
          <ac:picMkLst>
            <pc:docMk/>
            <pc:sldMk cId="1452835132" sldId="801"/>
            <ac:picMk id="5" creationId="{3AAD76A4-86B1-9626-559D-598767C9AF3E}"/>
          </ac:picMkLst>
        </pc:picChg>
      </pc:sldChg>
      <pc:sldChg chg="addSp delSp modSp">
        <pc:chgData name="Craft, Christian [USA]" userId="S::637817@bah.com::519f8727-ee21-4f46-996f-50321c91fb85" providerId="AD" clId="Web-{F5D89D4F-CABB-57E0-F69C-702CDEF51A13}" dt="2024-02-14T21:58:38.540" v="1482"/>
        <pc:sldMkLst>
          <pc:docMk/>
          <pc:sldMk cId="1823460707" sldId="804"/>
        </pc:sldMkLst>
        <pc:spChg chg="add mod">
          <ac:chgData name="Craft, Christian [USA]" userId="S::637817@bah.com::519f8727-ee21-4f46-996f-50321c91fb85" providerId="AD" clId="Web-{F5D89D4F-CABB-57E0-F69C-702CDEF51A13}" dt="2024-02-14T20:21:52.761" v="1233" actId="20577"/>
          <ac:spMkLst>
            <pc:docMk/>
            <pc:sldMk cId="1823460707" sldId="804"/>
            <ac:spMk id="13" creationId="{CC8F403C-9A53-D162-526E-A8E35A6C0FFC}"/>
          </ac:spMkLst>
        </pc:spChg>
        <pc:picChg chg="add mod modCrop">
          <ac:chgData name="Craft, Christian [USA]" userId="S::637817@bah.com::519f8727-ee21-4f46-996f-50321c91fb85" providerId="AD" clId="Web-{F5D89D4F-CABB-57E0-F69C-702CDEF51A13}" dt="2024-02-14T20:12:32.994" v="1195" actId="14100"/>
          <ac:picMkLst>
            <pc:docMk/>
            <pc:sldMk cId="1823460707" sldId="804"/>
            <ac:picMk id="5" creationId="{B552FC2A-29CC-AEC6-5C1B-02EF9B3C3829}"/>
          </ac:picMkLst>
        </pc:picChg>
        <pc:picChg chg="mod modCrop">
          <ac:chgData name="Craft, Christian [USA]" userId="S::637817@bah.com::519f8727-ee21-4f46-996f-50321c91fb85" providerId="AD" clId="Web-{F5D89D4F-CABB-57E0-F69C-702CDEF51A13}" dt="2024-02-14T21:58:38.540" v="1482"/>
          <ac:picMkLst>
            <pc:docMk/>
            <pc:sldMk cId="1823460707" sldId="804"/>
            <ac:picMk id="29" creationId="{96626897-D924-281A-E994-F733C90EBD74}"/>
          </ac:picMkLst>
        </pc:picChg>
        <pc:inkChg chg="add">
          <ac:chgData name="Craft, Christian [USA]" userId="S::637817@bah.com::519f8727-ee21-4f46-996f-50321c91fb85" providerId="AD" clId="Web-{F5D89D4F-CABB-57E0-F69C-702CDEF51A13}" dt="2024-02-14T21:37:34.763" v="1242"/>
          <ac:inkMkLst>
            <pc:docMk/>
            <pc:sldMk cId="1823460707" sldId="804"/>
            <ac:inkMk id="6" creationId="{3D56EBB7-CB98-FCDB-43C5-78932A456117}"/>
          </ac:inkMkLst>
        </pc:inkChg>
        <pc:inkChg chg="add">
          <ac:chgData name="Craft, Christian [USA]" userId="S::637817@bah.com::519f8727-ee21-4f46-996f-50321c91fb85" providerId="AD" clId="Web-{F5D89D4F-CABB-57E0-F69C-702CDEF51A13}" dt="2024-02-14T21:37:38.403" v="1243"/>
          <ac:inkMkLst>
            <pc:docMk/>
            <pc:sldMk cId="1823460707" sldId="804"/>
            <ac:inkMk id="16" creationId="{99591D39-700B-6C7C-4722-6BF562CA74E4}"/>
          </ac:inkMkLst>
        </pc:inkChg>
        <pc:inkChg chg="add">
          <ac:chgData name="Craft, Christian [USA]" userId="S::637817@bah.com::519f8727-ee21-4f46-996f-50321c91fb85" providerId="AD" clId="Web-{F5D89D4F-CABB-57E0-F69C-702CDEF51A13}" dt="2024-02-14T21:37:40.653" v="1244"/>
          <ac:inkMkLst>
            <pc:docMk/>
            <pc:sldMk cId="1823460707" sldId="804"/>
            <ac:inkMk id="17" creationId="{C094B3A0-A301-4978-0865-6B01C9A0FFA4}"/>
          </ac:inkMkLst>
        </pc:inkChg>
        <pc:inkChg chg="add">
          <ac:chgData name="Craft, Christian [USA]" userId="S::637817@bah.com::519f8727-ee21-4f46-996f-50321c91fb85" providerId="AD" clId="Web-{F5D89D4F-CABB-57E0-F69C-702CDEF51A13}" dt="2024-02-14T21:37:44.529" v="1245"/>
          <ac:inkMkLst>
            <pc:docMk/>
            <pc:sldMk cId="1823460707" sldId="804"/>
            <ac:inkMk id="18" creationId="{64A4B3D4-6A20-DD3A-5F09-58E843CE53F5}"/>
          </ac:inkMkLst>
        </pc:inkChg>
        <pc:inkChg chg="add">
          <ac:chgData name="Craft, Christian [USA]" userId="S::637817@bah.com::519f8727-ee21-4f46-996f-50321c91fb85" providerId="AD" clId="Web-{F5D89D4F-CABB-57E0-F69C-702CDEF51A13}" dt="2024-02-14T21:37:46.576" v="1246"/>
          <ac:inkMkLst>
            <pc:docMk/>
            <pc:sldMk cId="1823460707" sldId="804"/>
            <ac:inkMk id="19" creationId="{843697F3-7DEF-C223-0D60-2B48F31C1C49}"/>
          </ac:inkMkLst>
        </pc:inkChg>
        <pc:inkChg chg="add">
          <ac:chgData name="Craft, Christian [USA]" userId="S::637817@bah.com::519f8727-ee21-4f46-996f-50321c91fb85" providerId="AD" clId="Web-{F5D89D4F-CABB-57E0-F69C-702CDEF51A13}" dt="2024-02-14T21:37:47.872" v="1247"/>
          <ac:inkMkLst>
            <pc:docMk/>
            <pc:sldMk cId="1823460707" sldId="804"/>
            <ac:inkMk id="20" creationId="{FC11D0C9-33BE-2E82-0C59-933A64268CD3}"/>
          </ac:inkMkLst>
        </pc:inkChg>
        <pc:inkChg chg="add">
          <ac:chgData name="Craft, Christian [USA]" userId="S::637817@bah.com::519f8727-ee21-4f46-996f-50321c91fb85" providerId="AD" clId="Web-{F5D89D4F-CABB-57E0-F69C-702CDEF51A13}" dt="2024-02-14T21:37:48.763" v="1248"/>
          <ac:inkMkLst>
            <pc:docMk/>
            <pc:sldMk cId="1823460707" sldId="804"/>
            <ac:inkMk id="21" creationId="{91E94884-9ED8-6C2F-76FA-DC585DFF6B98}"/>
          </ac:inkMkLst>
        </pc:inkChg>
        <pc:inkChg chg="add del">
          <ac:chgData name="Craft, Christian [USA]" userId="S::637817@bah.com::519f8727-ee21-4f46-996f-50321c91fb85" providerId="AD" clId="Web-{F5D89D4F-CABB-57E0-F69C-702CDEF51A13}" dt="2024-02-14T21:37:55.092" v="1250"/>
          <ac:inkMkLst>
            <pc:docMk/>
            <pc:sldMk cId="1823460707" sldId="804"/>
            <ac:inkMk id="22" creationId="{52C76756-6FCF-9DC6-095E-54950DE6820F}"/>
          </ac:inkMkLst>
        </pc:inkChg>
        <pc:inkChg chg="add">
          <ac:chgData name="Craft, Christian [USA]" userId="S::637817@bah.com::519f8727-ee21-4f46-996f-50321c91fb85" providerId="AD" clId="Web-{F5D89D4F-CABB-57E0-F69C-702CDEF51A13}" dt="2024-02-14T21:38:19.499" v="1251"/>
          <ac:inkMkLst>
            <pc:docMk/>
            <pc:sldMk cId="1823460707" sldId="804"/>
            <ac:inkMk id="23" creationId="{675B3D96-8A1A-0E65-7A84-048BB728B593}"/>
          </ac:inkMkLst>
        </pc:inkChg>
        <pc:inkChg chg="add">
          <ac:chgData name="Craft, Christian [USA]" userId="S::637817@bah.com::519f8727-ee21-4f46-996f-50321c91fb85" providerId="AD" clId="Web-{F5D89D4F-CABB-57E0-F69C-702CDEF51A13}" dt="2024-02-14T21:38:19.561" v="1252"/>
          <ac:inkMkLst>
            <pc:docMk/>
            <pc:sldMk cId="1823460707" sldId="804"/>
            <ac:inkMk id="24" creationId="{2515D0EB-3B7D-1CB2-62D2-36ECDB79E730}"/>
          </ac:inkMkLst>
        </pc:inkChg>
        <pc:inkChg chg="add">
          <ac:chgData name="Craft, Christian [USA]" userId="S::637817@bah.com::519f8727-ee21-4f46-996f-50321c91fb85" providerId="AD" clId="Web-{F5D89D4F-CABB-57E0-F69C-702CDEF51A13}" dt="2024-02-14T21:38:19.655" v="1253"/>
          <ac:inkMkLst>
            <pc:docMk/>
            <pc:sldMk cId="1823460707" sldId="804"/>
            <ac:inkMk id="25" creationId="{19EDCAE2-E178-3686-C31E-D33BEE853039}"/>
          </ac:inkMkLst>
        </pc:inkChg>
        <pc:inkChg chg="add">
          <ac:chgData name="Craft, Christian [USA]" userId="S::637817@bah.com::519f8727-ee21-4f46-996f-50321c91fb85" providerId="AD" clId="Web-{F5D89D4F-CABB-57E0-F69C-702CDEF51A13}" dt="2024-02-14T21:38:28.530" v="1254"/>
          <ac:inkMkLst>
            <pc:docMk/>
            <pc:sldMk cId="1823460707" sldId="804"/>
            <ac:inkMk id="26" creationId="{F03155F2-4854-8328-C5A4-ADE640A7D403}"/>
          </ac:inkMkLst>
        </pc:inkChg>
        <pc:inkChg chg="add">
          <ac:chgData name="Craft, Christian [USA]" userId="S::637817@bah.com::519f8727-ee21-4f46-996f-50321c91fb85" providerId="AD" clId="Web-{F5D89D4F-CABB-57E0-F69C-702CDEF51A13}" dt="2024-02-14T21:38:32.530" v="1255"/>
          <ac:inkMkLst>
            <pc:docMk/>
            <pc:sldMk cId="1823460707" sldId="804"/>
            <ac:inkMk id="27" creationId="{B9B3C535-6146-CA66-F5CC-F1506E473457}"/>
          </ac:inkMkLst>
        </pc:inkChg>
      </pc:sldChg>
    </pc:docChg>
  </pc:docChgLst>
  <pc:docChgLst>
    <pc:chgData name="Miller, Lucas [USA]" userId="S::636838@bah.com::6cd93e90-b12a-4b5c-bf47-d65f6839cbd1" providerId="AD" clId="Web-{89811180-4B09-4423-A537-15ABF56BC213}"/>
    <pc:docChg chg="addSld delSld modSld">
      <pc:chgData name="Miller, Lucas [USA]" userId="S::636838@bah.com::6cd93e90-b12a-4b5c-bf47-d65f6839cbd1" providerId="AD" clId="Web-{89811180-4B09-4423-A537-15ABF56BC213}" dt="2024-02-14T20:13:11.891" v="185" actId="20577"/>
      <pc:docMkLst>
        <pc:docMk/>
      </pc:docMkLst>
      <pc:sldChg chg="modSp">
        <pc:chgData name="Miller, Lucas [USA]" userId="S::636838@bah.com::6cd93e90-b12a-4b5c-bf47-d65f6839cbd1" providerId="AD" clId="Web-{89811180-4B09-4423-A537-15ABF56BC213}" dt="2024-02-14T19:17:13.641" v="2" actId="20577"/>
        <pc:sldMkLst>
          <pc:docMk/>
          <pc:sldMk cId="3459576810" sldId="257"/>
        </pc:sldMkLst>
        <pc:spChg chg="mod">
          <ac:chgData name="Miller, Lucas [USA]" userId="S::636838@bah.com::6cd93e90-b12a-4b5c-bf47-d65f6839cbd1" providerId="AD" clId="Web-{89811180-4B09-4423-A537-15ABF56BC213}" dt="2024-02-14T19:17:13.641" v="2" actId="20577"/>
          <ac:spMkLst>
            <pc:docMk/>
            <pc:sldMk cId="3459576810" sldId="257"/>
            <ac:spMk id="3" creationId="{1AA42C4B-067F-F48E-B54E-B31F757DFC8E}"/>
          </ac:spMkLst>
        </pc:spChg>
      </pc:sldChg>
      <pc:sldChg chg="addSp modSp new">
        <pc:chgData name="Miller, Lucas [USA]" userId="S::636838@bah.com::6cd93e90-b12a-4b5c-bf47-d65f6839cbd1" providerId="AD" clId="Web-{89811180-4B09-4423-A537-15ABF56BC213}" dt="2024-02-14T20:13:11.891" v="185" actId="20577"/>
        <pc:sldMkLst>
          <pc:docMk/>
          <pc:sldMk cId="1823460707" sldId="804"/>
        </pc:sldMkLst>
        <pc:spChg chg="mod">
          <ac:chgData name="Miller, Lucas [USA]" userId="S::636838@bah.com::6cd93e90-b12a-4b5c-bf47-d65f6839cbd1" providerId="AD" clId="Web-{89811180-4B09-4423-A537-15ABF56BC213}" dt="2024-02-14T19:32:26.655" v="9" actId="20577"/>
          <ac:spMkLst>
            <pc:docMk/>
            <pc:sldMk cId="1823460707" sldId="804"/>
            <ac:spMk id="2" creationId="{EBDE3B0C-700A-3C27-0AB2-0243B8C9582E}"/>
          </ac:spMkLst>
        </pc:spChg>
        <pc:spChg chg="mod">
          <ac:chgData name="Miller, Lucas [USA]" userId="S::636838@bah.com::6cd93e90-b12a-4b5c-bf47-d65f6839cbd1" providerId="AD" clId="Web-{89811180-4B09-4423-A537-15ABF56BC213}" dt="2024-02-14T19:32:47.640" v="14" actId="20577"/>
          <ac:spMkLst>
            <pc:docMk/>
            <pc:sldMk cId="1823460707" sldId="804"/>
            <ac:spMk id="3" creationId="{DD8023E0-9721-E6FC-7598-CD8050871143}"/>
          </ac:spMkLst>
        </pc:spChg>
        <pc:spChg chg="add mod">
          <ac:chgData name="Miller, Lucas [USA]" userId="S::636838@bah.com::6cd93e90-b12a-4b5c-bf47-d65f6839cbd1" providerId="AD" clId="Web-{89811180-4B09-4423-A537-15ABF56BC213}" dt="2024-02-14T20:13:11.891" v="185" actId="20577"/>
          <ac:spMkLst>
            <pc:docMk/>
            <pc:sldMk cId="1823460707" sldId="804"/>
            <ac:spMk id="7" creationId="{5D5C0CBD-BC05-00B7-E858-22B615C39711}"/>
          </ac:spMkLst>
        </pc:spChg>
        <pc:picChg chg="add mod">
          <ac:chgData name="Miller, Lucas [USA]" userId="S::636838@bah.com::6cd93e90-b12a-4b5c-bf47-d65f6839cbd1" providerId="AD" clId="Web-{89811180-4B09-4423-A537-15ABF56BC213}" dt="2024-02-14T19:42:14.596" v="158" actId="14100"/>
          <ac:picMkLst>
            <pc:docMk/>
            <pc:sldMk cId="1823460707" sldId="804"/>
            <ac:picMk id="4" creationId="{F6367BA0-A700-9B38-D234-3B75D347DA55}"/>
          </ac:picMkLst>
        </pc:picChg>
      </pc:sldChg>
      <pc:sldChg chg="new del">
        <pc:chgData name="Miller, Lucas [USA]" userId="S::636838@bah.com::6cd93e90-b12a-4b5c-bf47-d65f6839cbd1" providerId="AD" clId="Web-{89811180-4B09-4423-A537-15ABF56BC213}" dt="2024-02-14T19:32:03.045" v="4"/>
        <pc:sldMkLst>
          <pc:docMk/>
          <pc:sldMk cId="2819497558" sldId="804"/>
        </pc:sldMkLst>
      </pc:sldChg>
    </pc:docChg>
  </pc:docChgLst>
  <pc:docChgLst>
    <pc:chgData name="Remo, Timothy [USA]" userId="S::637536@bah.com::09a505a9-22a4-48eb-8d28-723f7b3cb8d9" providerId="AD" clId="Web-{F06B162B-CA9E-411C-AACE-99D9B96EF6C1}"/>
    <pc:docChg chg="modSld">
      <pc:chgData name="Remo, Timothy [USA]" userId="S::637536@bah.com::09a505a9-22a4-48eb-8d28-723f7b3cb8d9" providerId="AD" clId="Web-{F06B162B-CA9E-411C-AACE-99D9B96EF6C1}" dt="2024-02-14T18:39:58.300" v="2" actId="20577"/>
      <pc:docMkLst>
        <pc:docMk/>
      </pc:docMkLst>
      <pc:sldChg chg="modSp">
        <pc:chgData name="Remo, Timothy [USA]" userId="S::637536@bah.com::09a505a9-22a4-48eb-8d28-723f7b3cb8d9" providerId="AD" clId="Web-{F06B162B-CA9E-411C-AACE-99D9B96EF6C1}" dt="2024-02-14T18:39:58.300" v="2" actId="20577"/>
        <pc:sldMkLst>
          <pc:docMk/>
          <pc:sldMk cId="2823258894" sldId="258"/>
        </pc:sldMkLst>
        <pc:spChg chg="mod">
          <ac:chgData name="Remo, Timothy [USA]" userId="S::637536@bah.com::09a505a9-22a4-48eb-8d28-723f7b3cb8d9" providerId="AD" clId="Web-{F06B162B-CA9E-411C-AACE-99D9B96EF6C1}" dt="2024-02-14T18:39:58.300" v="2" actId="20577"/>
          <ac:spMkLst>
            <pc:docMk/>
            <pc:sldMk cId="2823258894" sldId="258"/>
            <ac:spMk id="2" creationId="{C3E0A879-DF35-41D6-294B-FDCD74A761D4}"/>
          </ac:spMkLst>
        </pc:spChg>
      </pc:sldChg>
      <pc:sldChg chg="modSp">
        <pc:chgData name="Remo, Timothy [USA]" userId="S::637536@bah.com::09a505a9-22a4-48eb-8d28-723f7b3cb8d9" providerId="AD" clId="Web-{F06B162B-CA9E-411C-AACE-99D9B96EF6C1}" dt="2024-02-14T18:34:33.979" v="0" actId="14100"/>
        <pc:sldMkLst>
          <pc:docMk/>
          <pc:sldMk cId="3808691694" sldId="260"/>
        </pc:sldMkLst>
        <pc:spChg chg="mod">
          <ac:chgData name="Remo, Timothy [USA]" userId="S::637536@bah.com::09a505a9-22a4-48eb-8d28-723f7b3cb8d9" providerId="AD" clId="Web-{F06B162B-CA9E-411C-AACE-99D9B96EF6C1}" dt="2024-02-14T18:34:33.979" v="0" actId="14100"/>
          <ac:spMkLst>
            <pc:docMk/>
            <pc:sldMk cId="3808691694" sldId="260"/>
            <ac:spMk id="8" creationId="{F3BB5DA3-4449-9D4C-96E4-8A154BD9E254}"/>
          </ac:spMkLst>
        </pc:spChg>
      </pc:sldChg>
    </pc:docChg>
  </pc:docChgLst>
  <pc:docChgLst>
    <pc:chgData name="Remo, Timothy [USA]" userId="S::637536@bah.com::09a505a9-22a4-48eb-8d28-723f7b3cb8d9" providerId="AD" clId="Web-{93520436-C87B-A739-5EE8-0092C2FCE1D0}"/>
    <pc:docChg chg="delSld modSld">
      <pc:chgData name="Remo, Timothy [USA]" userId="S::637536@bah.com::09a505a9-22a4-48eb-8d28-723f7b3cb8d9" providerId="AD" clId="Web-{93520436-C87B-A739-5EE8-0092C2FCE1D0}" dt="2024-02-15T13:22:52.889" v="214"/>
      <pc:docMkLst>
        <pc:docMk/>
      </pc:docMkLst>
      <pc:sldChg chg="modNotes">
        <pc:chgData name="Remo, Timothy [USA]" userId="S::637536@bah.com::09a505a9-22a4-48eb-8d28-723f7b3cb8d9" providerId="AD" clId="Web-{93520436-C87B-A739-5EE8-0092C2FCE1D0}" dt="2024-02-15T13:22:52.889" v="214"/>
        <pc:sldMkLst>
          <pc:docMk/>
          <pc:sldMk cId="3459576810" sldId="257"/>
        </pc:sldMkLst>
      </pc:sldChg>
      <pc:sldChg chg="modSp modNotes">
        <pc:chgData name="Remo, Timothy [USA]" userId="S::637536@bah.com::09a505a9-22a4-48eb-8d28-723f7b3cb8d9" providerId="AD" clId="Web-{93520436-C87B-A739-5EE8-0092C2FCE1D0}" dt="2024-02-15T13:20:05.608" v="158"/>
        <pc:sldMkLst>
          <pc:docMk/>
          <pc:sldMk cId="968626480" sldId="795"/>
        </pc:sldMkLst>
        <pc:spChg chg="mod">
          <ac:chgData name="Remo, Timothy [USA]" userId="S::637536@bah.com::09a505a9-22a4-48eb-8d28-723f7b3cb8d9" providerId="AD" clId="Web-{93520436-C87B-A739-5EE8-0092C2FCE1D0}" dt="2024-02-15T12:26:02.138" v="0" actId="1076"/>
          <ac:spMkLst>
            <pc:docMk/>
            <pc:sldMk cId="968626480" sldId="795"/>
            <ac:spMk id="9" creationId="{3CE19A40-8562-ECC3-6157-C7FCE133FF80}"/>
          </ac:spMkLst>
        </pc:spChg>
        <pc:picChg chg="mod">
          <ac:chgData name="Remo, Timothy [USA]" userId="S::637536@bah.com::09a505a9-22a4-48eb-8d28-723f7b3cb8d9" providerId="AD" clId="Web-{93520436-C87B-A739-5EE8-0092C2FCE1D0}" dt="2024-02-15T12:26:17.466" v="1" actId="1076"/>
          <ac:picMkLst>
            <pc:docMk/>
            <pc:sldMk cId="968626480" sldId="795"/>
            <ac:picMk id="4" creationId="{47DF2E73-2E69-EEB4-AD76-0043CBBB5247}"/>
          </ac:picMkLst>
        </pc:picChg>
      </pc:sldChg>
      <pc:sldChg chg="delSp modSp">
        <pc:chgData name="Remo, Timothy [USA]" userId="S::637536@bah.com::09a505a9-22a4-48eb-8d28-723f7b3cb8d9" providerId="AD" clId="Web-{93520436-C87B-A739-5EE8-0092C2FCE1D0}" dt="2024-02-15T12:56:36.452" v="47" actId="1076"/>
        <pc:sldMkLst>
          <pc:docMk/>
          <pc:sldMk cId="1823460707" sldId="804"/>
        </pc:sldMkLst>
        <pc:spChg chg="mod">
          <ac:chgData name="Remo, Timothy [USA]" userId="S::637536@bah.com::09a505a9-22a4-48eb-8d28-723f7b3cb8d9" providerId="AD" clId="Web-{93520436-C87B-A739-5EE8-0092C2FCE1D0}" dt="2024-02-15T12:28:27.345" v="25" actId="20577"/>
          <ac:spMkLst>
            <pc:docMk/>
            <pc:sldMk cId="1823460707" sldId="804"/>
            <ac:spMk id="3" creationId="{A0301C60-BDDD-63A2-5F1E-38558EBA204E}"/>
          </ac:spMkLst>
        </pc:spChg>
        <pc:picChg chg="del">
          <ac:chgData name="Remo, Timothy [USA]" userId="S::637536@bah.com::09a505a9-22a4-48eb-8d28-723f7b3cb8d9" providerId="AD" clId="Web-{93520436-C87B-A739-5EE8-0092C2FCE1D0}" dt="2024-02-15T12:55:19.202" v="29"/>
          <ac:picMkLst>
            <pc:docMk/>
            <pc:sldMk cId="1823460707" sldId="804"/>
            <ac:picMk id="28" creationId="{F6182BF8-681F-6CDE-3E65-D11784698FFF}"/>
          </ac:picMkLst>
        </pc:picChg>
        <pc:picChg chg="mod modCrop">
          <ac:chgData name="Remo, Timothy [USA]" userId="S::637536@bah.com::09a505a9-22a4-48eb-8d28-723f7b3cb8d9" providerId="AD" clId="Web-{93520436-C87B-A739-5EE8-0092C2FCE1D0}" dt="2024-02-15T12:56:36.452" v="47" actId="1076"/>
          <ac:picMkLst>
            <pc:docMk/>
            <pc:sldMk cId="1823460707" sldId="804"/>
            <ac:picMk id="29" creationId="{96626897-D924-281A-E994-F733C90EBD74}"/>
          </ac:picMkLst>
        </pc:picChg>
        <pc:inkChg chg="del">
          <ac:chgData name="Remo, Timothy [USA]" userId="S::637536@bah.com::09a505a9-22a4-48eb-8d28-723f7b3cb8d9" providerId="AD" clId="Web-{93520436-C87B-A739-5EE8-0092C2FCE1D0}" dt="2024-02-15T12:55:14.952" v="28"/>
          <ac:inkMkLst>
            <pc:docMk/>
            <pc:sldMk cId="1823460707" sldId="804"/>
            <ac:inkMk id="6" creationId="{3D56EBB7-CB98-FCDB-43C5-78932A456117}"/>
          </ac:inkMkLst>
        </pc:inkChg>
        <pc:inkChg chg="del">
          <ac:chgData name="Remo, Timothy [USA]" userId="S::637536@bah.com::09a505a9-22a4-48eb-8d28-723f7b3cb8d9" providerId="AD" clId="Web-{93520436-C87B-A739-5EE8-0092C2FCE1D0}" dt="2024-02-15T12:55:19.202" v="37"/>
          <ac:inkMkLst>
            <pc:docMk/>
            <pc:sldMk cId="1823460707" sldId="804"/>
            <ac:inkMk id="16" creationId="{99591D39-700B-6C7C-4722-6BF562CA74E4}"/>
          </ac:inkMkLst>
        </pc:inkChg>
        <pc:inkChg chg="del">
          <ac:chgData name="Remo, Timothy [USA]" userId="S::637536@bah.com::09a505a9-22a4-48eb-8d28-723f7b3cb8d9" providerId="AD" clId="Web-{93520436-C87B-A739-5EE8-0092C2FCE1D0}" dt="2024-02-15T12:55:33.718" v="41"/>
          <ac:inkMkLst>
            <pc:docMk/>
            <pc:sldMk cId="1823460707" sldId="804"/>
            <ac:inkMk id="17" creationId="{C094B3A0-A301-4978-0865-6B01C9A0FFA4}"/>
          </ac:inkMkLst>
        </pc:inkChg>
        <pc:inkChg chg="del">
          <ac:chgData name="Remo, Timothy [USA]" userId="S::637536@bah.com::09a505a9-22a4-48eb-8d28-723f7b3cb8d9" providerId="AD" clId="Web-{93520436-C87B-A739-5EE8-0092C2FCE1D0}" dt="2024-02-15T12:55:19.202" v="36"/>
          <ac:inkMkLst>
            <pc:docMk/>
            <pc:sldMk cId="1823460707" sldId="804"/>
            <ac:inkMk id="18" creationId="{64A4B3D4-6A20-DD3A-5F09-58E843CE53F5}"/>
          </ac:inkMkLst>
        </pc:inkChg>
        <pc:inkChg chg="del">
          <ac:chgData name="Remo, Timothy [USA]" userId="S::637536@bah.com::09a505a9-22a4-48eb-8d28-723f7b3cb8d9" providerId="AD" clId="Web-{93520436-C87B-A739-5EE8-0092C2FCE1D0}" dt="2024-02-15T12:55:19.202" v="35"/>
          <ac:inkMkLst>
            <pc:docMk/>
            <pc:sldMk cId="1823460707" sldId="804"/>
            <ac:inkMk id="19" creationId="{843697F3-7DEF-C223-0D60-2B48F31C1C49}"/>
          </ac:inkMkLst>
        </pc:inkChg>
        <pc:inkChg chg="del">
          <ac:chgData name="Remo, Timothy [USA]" userId="S::637536@bah.com::09a505a9-22a4-48eb-8d28-723f7b3cb8d9" providerId="AD" clId="Web-{93520436-C87B-A739-5EE8-0092C2FCE1D0}" dt="2024-02-15T12:55:19.202" v="34"/>
          <ac:inkMkLst>
            <pc:docMk/>
            <pc:sldMk cId="1823460707" sldId="804"/>
            <ac:inkMk id="20" creationId="{FC11D0C9-33BE-2E82-0C59-933A64268CD3}"/>
          </ac:inkMkLst>
        </pc:inkChg>
        <pc:inkChg chg="del">
          <ac:chgData name="Remo, Timothy [USA]" userId="S::637536@bah.com::09a505a9-22a4-48eb-8d28-723f7b3cb8d9" providerId="AD" clId="Web-{93520436-C87B-A739-5EE8-0092C2FCE1D0}" dt="2024-02-15T12:55:19.202" v="33"/>
          <ac:inkMkLst>
            <pc:docMk/>
            <pc:sldMk cId="1823460707" sldId="804"/>
            <ac:inkMk id="21" creationId="{91E94884-9ED8-6C2F-76FA-DC585DFF6B98}"/>
          </ac:inkMkLst>
        </pc:inkChg>
        <pc:inkChg chg="del">
          <ac:chgData name="Remo, Timothy [USA]" userId="S::637536@bah.com::09a505a9-22a4-48eb-8d28-723f7b3cb8d9" providerId="AD" clId="Web-{93520436-C87B-A739-5EE8-0092C2FCE1D0}" dt="2024-02-15T12:55:12.061" v="27"/>
          <ac:inkMkLst>
            <pc:docMk/>
            <pc:sldMk cId="1823460707" sldId="804"/>
            <ac:inkMk id="23" creationId="{675B3D96-8A1A-0E65-7A84-048BB728B593}"/>
          </ac:inkMkLst>
        </pc:inkChg>
        <pc:inkChg chg="del">
          <ac:chgData name="Remo, Timothy [USA]" userId="S::637536@bah.com::09a505a9-22a4-48eb-8d28-723f7b3cb8d9" providerId="AD" clId="Web-{93520436-C87B-A739-5EE8-0092C2FCE1D0}" dt="2024-02-15T12:55:19.202" v="32"/>
          <ac:inkMkLst>
            <pc:docMk/>
            <pc:sldMk cId="1823460707" sldId="804"/>
            <ac:inkMk id="24" creationId="{2515D0EB-3B7D-1CB2-62D2-36ECDB79E730}"/>
          </ac:inkMkLst>
        </pc:inkChg>
        <pc:inkChg chg="del">
          <ac:chgData name="Remo, Timothy [USA]" userId="S::637536@bah.com::09a505a9-22a4-48eb-8d28-723f7b3cb8d9" providerId="AD" clId="Web-{93520436-C87B-A739-5EE8-0092C2FCE1D0}" dt="2024-02-15T12:55:19.202" v="31"/>
          <ac:inkMkLst>
            <pc:docMk/>
            <pc:sldMk cId="1823460707" sldId="804"/>
            <ac:inkMk id="25" creationId="{19EDCAE2-E178-3686-C31E-D33BEE853039}"/>
          </ac:inkMkLst>
        </pc:inkChg>
        <pc:inkChg chg="del">
          <ac:chgData name="Remo, Timothy [USA]" userId="S::637536@bah.com::09a505a9-22a4-48eb-8d28-723f7b3cb8d9" providerId="AD" clId="Web-{93520436-C87B-A739-5EE8-0092C2FCE1D0}" dt="2024-02-15T12:55:19.202" v="30"/>
          <ac:inkMkLst>
            <pc:docMk/>
            <pc:sldMk cId="1823460707" sldId="804"/>
            <ac:inkMk id="26" creationId="{F03155F2-4854-8328-C5A4-ADE640A7D403}"/>
          </ac:inkMkLst>
        </pc:inkChg>
        <pc:inkChg chg="del">
          <ac:chgData name="Remo, Timothy [USA]" userId="S::637536@bah.com::09a505a9-22a4-48eb-8d28-723f7b3cb8d9" providerId="AD" clId="Web-{93520436-C87B-A739-5EE8-0092C2FCE1D0}" dt="2024-02-15T12:55:24.936" v="39"/>
          <ac:inkMkLst>
            <pc:docMk/>
            <pc:sldMk cId="1823460707" sldId="804"/>
            <ac:inkMk id="27" creationId="{B9B3C535-6146-CA66-F5CC-F1506E473457}"/>
          </ac:inkMkLst>
        </pc:inkChg>
      </pc:sldChg>
      <pc:sldChg chg="del">
        <pc:chgData name="Remo, Timothy [USA]" userId="S::637536@bah.com::09a505a9-22a4-48eb-8d28-723f7b3cb8d9" providerId="AD" clId="Web-{93520436-C87B-A739-5EE8-0092C2FCE1D0}" dt="2024-02-15T13:17:14.936" v="144"/>
        <pc:sldMkLst>
          <pc:docMk/>
          <pc:sldMk cId="2456539294" sldId="805"/>
        </pc:sldMkLst>
      </pc:sldChg>
    </pc:docChg>
  </pc:docChgLst>
  <pc:docChgLst>
    <pc:chgData name="Padgett, Brett [USA]" userId="S::637788@bah.com::914ec8b4-e40b-460a-8faa-6c1e18611152" providerId="AD" clId="Web-{5078FD41-1115-E21B-9C82-4B639CAFA62F}"/>
    <pc:docChg chg="modSld">
      <pc:chgData name="Padgett, Brett [USA]" userId="S::637788@bah.com::914ec8b4-e40b-460a-8faa-6c1e18611152" providerId="AD" clId="Web-{5078FD41-1115-E21B-9C82-4B639CAFA62F}" dt="2024-02-15T02:03:27.435" v="20"/>
      <pc:docMkLst>
        <pc:docMk/>
      </pc:docMkLst>
      <pc:sldChg chg="modSp">
        <pc:chgData name="Padgett, Brett [USA]" userId="S::637788@bah.com::914ec8b4-e40b-460a-8faa-6c1e18611152" providerId="AD" clId="Web-{5078FD41-1115-E21B-9C82-4B639CAFA62F}" dt="2024-02-15T01:38:48.106" v="4" actId="20577"/>
        <pc:sldMkLst>
          <pc:docMk/>
          <pc:sldMk cId="3408040605" sldId="792"/>
        </pc:sldMkLst>
        <pc:spChg chg="mod">
          <ac:chgData name="Padgett, Brett [USA]" userId="S::637788@bah.com::914ec8b4-e40b-460a-8faa-6c1e18611152" providerId="AD" clId="Web-{5078FD41-1115-E21B-9C82-4B639CAFA62F}" dt="2024-02-15T01:38:48.106" v="4" actId="20577"/>
          <ac:spMkLst>
            <pc:docMk/>
            <pc:sldMk cId="3408040605" sldId="792"/>
            <ac:spMk id="3" creationId="{D74948DF-622F-6B59-C1E7-ACF9A09654DF}"/>
          </ac:spMkLst>
        </pc:spChg>
      </pc:sldChg>
      <pc:sldChg chg="modNotes">
        <pc:chgData name="Padgett, Brett [USA]" userId="S::637788@bah.com::914ec8b4-e40b-460a-8faa-6c1e18611152" providerId="AD" clId="Web-{5078FD41-1115-E21B-9C82-4B639CAFA62F}" dt="2024-02-15T02:03:27.435" v="20"/>
        <pc:sldMkLst>
          <pc:docMk/>
          <pc:sldMk cId="1921719113" sldId="796"/>
        </pc:sldMkLst>
      </pc:sldChg>
    </pc:docChg>
  </pc:docChgLst>
  <pc:docChgLst>
    <pc:chgData name="Remo, Timothy [USA]" userId="S::637536@bah.com::09a505a9-22a4-48eb-8d28-723f7b3cb8d9" providerId="AD" clId="Web-{9E166392-ECE9-46F1-C2EF-E8B3F37AE500}"/>
    <pc:docChg chg="addSld modSld">
      <pc:chgData name="Remo, Timothy [USA]" userId="S::637536@bah.com::09a505a9-22a4-48eb-8d28-723f7b3cb8d9" providerId="AD" clId="Web-{9E166392-ECE9-46F1-C2EF-E8B3F37AE500}" dt="2024-02-13T18:25:19.401" v="10" actId="20577"/>
      <pc:docMkLst>
        <pc:docMk/>
      </pc:docMkLst>
      <pc:sldChg chg="addSp delSp modSp add replId">
        <pc:chgData name="Remo, Timothy [USA]" userId="S::637536@bah.com::09a505a9-22a4-48eb-8d28-723f7b3cb8d9" providerId="AD" clId="Web-{9E166392-ECE9-46F1-C2EF-E8B3F37AE500}" dt="2024-02-13T18:25:19.401" v="10" actId="20577"/>
        <pc:sldMkLst>
          <pc:docMk/>
          <pc:sldMk cId="968626480" sldId="795"/>
        </pc:sldMkLst>
        <pc:spChg chg="add del mod">
          <ac:chgData name="Remo, Timothy [USA]" userId="S::637536@bah.com::09a505a9-22a4-48eb-8d28-723f7b3cb8d9" providerId="AD" clId="Web-{9E166392-ECE9-46F1-C2EF-E8B3F37AE500}" dt="2024-02-13T18:24:54.010" v="2"/>
          <ac:spMkLst>
            <pc:docMk/>
            <pc:sldMk cId="968626480" sldId="795"/>
            <ac:spMk id="3" creationId="{E98D7500-64E9-9474-4DAB-408A10981DBB}"/>
          </ac:spMkLst>
        </pc:spChg>
        <pc:spChg chg="mod">
          <ac:chgData name="Remo, Timothy [USA]" userId="S::637536@bah.com::09a505a9-22a4-48eb-8d28-723f7b3cb8d9" providerId="AD" clId="Web-{9E166392-ECE9-46F1-C2EF-E8B3F37AE500}" dt="2024-02-13T18:25:19.401" v="10" actId="20577"/>
          <ac:spMkLst>
            <pc:docMk/>
            <pc:sldMk cId="968626480" sldId="795"/>
            <ac:spMk id="7" creationId="{8306CC50-C991-4414-FED1-E4CAC40B2176}"/>
          </ac:spMkLst>
        </pc:spChg>
        <pc:picChg chg="add mod ord">
          <ac:chgData name="Remo, Timothy [USA]" userId="S::637536@bah.com::09a505a9-22a4-48eb-8d28-723f7b3cb8d9" providerId="AD" clId="Web-{9E166392-ECE9-46F1-C2EF-E8B3F37AE500}" dt="2024-02-13T18:25:04.666" v="4" actId="1076"/>
          <ac:picMkLst>
            <pc:docMk/>
            <pc:sldMk cId="968626480" sldId="795"/>
            <ac:picMk id="4" creationId="{47DF2E73-2E69-EEB4-AD76-0043CBBB5247}"/>
          </ac:picMkLst>
        </pc:picChg>
        <pc:picChg chg="del">
          <ac:chgData name="Remo, Timothy [USA]" userId="S::637536@bah.com::09a505a9-22a4-48eb-8d28-723f7b3cb8d9" providerId="AD" clId="Web-{9E166392-ECE9-46F1-C2EF-E8B3F37AE500}" dt="2024-02-13T18:24:53.056" v="1"/>
          <ac:picMkLst>
            <pc:docMk/>
            <pc:sldMk cId="968626480" sldId="795"/>
            <ac:picMk id="5" creationId="{470BA6DF-4AD3-6A53-02A5-A44C0588ECDC}"/>
          </ac:picMkLst>
        </pc:picChg>
      </pc:sldChg>
    </pc:docChg>
  </pc:docChgLst>
  <pc:docChgLst>
    <pc:chgData name="Craft, Christian [USA]" userId="S::637817@bah.com::519f8727-ee21-4f46-996f-50321c91fb85" providerId="AD" clId="Web-{209D6888-13EB-602E-A8AD-501FAF2B838D}"/>
    <pc:docChg chg="addSld modSld sldOrd">
      <pc:chgData name="Craft, Christian [USA]" userId="S::637817@bah.com::519f8727-ee21-4f46-996f-50321c91fb85" providerId="AD" clId="Web-{209D6888-13EB-602E-A8AD-501FAF2B838D}" dt="2024-02-13T20:43:03.793" v="1169" actId="20577"/>
      <pc:docMkLst>
        <pc:docMk/>
      </pc:docMkLst>
      <pc:sldChg chg="addSp modSp mod setBg">
        <pc:chgData name="Craft, Christian [USA]" userId="S::637817@bah.com::519f8727-ee21-4f46-996f-50321c91fb85" providerId="AD" clId="Web-{209D6888-13EB-602E-A8AD-501FAF2B838D}" dt="2024-02-13T16:50:34.841" v="350"/>
        <pc:sldMkLst>
          <pc:docMk/>
          <pc:sldMk cId="3808691694" sldId="260"/>
        </pc:sldMkLst>
        <pc:spChg chg="mod ord">
          <ac:chgData name="Craft, Christian [USA]" userId="S::637817@bah.com::519f8727-ee21-4f46-996f-50321c91fb85" providerId="AD" clId="Web-{209D6888-13EB-602E-A8AD-501FAF2B838D}" dt="2024-02-13T16:50:34.841" v="350"/>
          <ac:spMkLst>
            <pc:docMk/>
            <pc:sldMk cId="3808691694" sldId="260"/>
            <ac:spMk id="2" creationId="{FCDAD926-92BA-9D7C-F9B8-9BDCCA471A31}"/>
          </ac:spMkLst>
        </pc:spChg>
        <pc:spChg chg="mod ord">
          <ac:chgData name="Craft, Christian [USA]" userId="S::637817@bah.com::519f8727-ee21-4f46-996f-50321c91fb85" providerId="AD" clId="Web-{209D6888-13EB-602E-A8AD-501FAF2B838D}" dt="2024-02-13T16:50:34.841" v="350"/>
          <ac:spMkLst>
            <pc:docMk/>
            <pc:sldMk cId="3808691694" sldId="260"/>
            <ac:spMk id="3" creationId="{3459EFE9-6E0C-32C5-3869-74145245712F}"/>
          </ac:spMkLst>
        </pc:spChg>
        <pc:spChg chg="add">
          <ac:chgData name="Craft, Christian [USA]" userId="S::637817@bah.com::519f8727-ee21-4f46-996f-50321c91fb85" providerId="AD" clId="Web-{209D6888-13EB-602E-A8AD-501FAF2B838D}" dt="2024-02-13T16:50:34.841" v="350"/>
          <ac:spMkLst>
            <pc:docMk/>
            <pc:sldMk cId="3808691694" sldId="260"/>
            <ac:spMk id="11" creationId="{B43B9CA2-4B31-4ACD-9A9F-B8E6C6420386}"/>
          </ac:spMkLst>
        </pc:spChg>
        <pc:spChg chg="add">
          <ac:chgData name="Craft, Christian [USA]" userId="S::637817@bah.com::519f8727-ee21-4f46-996f-50321c91fb85" providerId="AD" clId="Web-{209D6888-13EB-602E-A8AD-501FAF2B838D}" dt="2024-02-13T16:50:34.841" v="350"/>
          <ac:spMkLst>
            <pc:docMk/>
            <pc:sldMk cId="3808691694" sldId="260"/>
            <ac:spMk id="13" creationId="{33F94DB1-BC5D-454D-845C-7BA3A1F46999}"/>
          </ac:spMkLst>
        </pc:spChg>
        <pc:spChg chg="add">
          <ac:chgData name="Craft, Christian [USA]" userId="S::637817@bah.com::519f8727-ee21-4f46-996f-50321c91fb85" providerId="AD" clId="Web-{209D6888-13EB-602E-A8AD-501FAF2B838D}" dt="2024-02-13T16:50:34.841" v="350"/>
          <ac:spMkLst>
            <pc:docMk/>
            <pc:sldMk cId="3808691694" sldId="260"/>
            <ac:spMk id="15" creationId="{5676B86F-860B-4586-BCAA-C0650C09B7B9}"/>
          </ac:spMkLst>
        </pc:spChg>
        <pc:spChg chg="add">
          <ac:chgData name="Craft, Christian [USA]" userId="S::637817@bah.com::519f8727-ee21-4f46-996f-50321c91fb85" providerId="AD" clId="Web-{209D6888-13EB-602E-A8AD-501FAF2B838D}" dt="2024-02-13T16:50:34.841" v="350"/>
          <ac:spMkLst>
            <pc:docMk/>
            <pc:sldMk cId="3808691694" sldId="260"/>
            <ac:spMk id="17" creationId="{8C818ED5-2F56-4171-9445-3AA4F4462396}"/>
          </ac:spMkLst>
        </pc:spChg>
        <pc:spChg chg="add">
          <ac:chgData name="Craft, Christian [USA]" userId="S::637817@bah.com::519f8727-ee21-4f46-996f-50321c91fb85" providerId="AD" clId="Web-{209D6888-13EB-602E-A8AD-501FAF2B838D}" dt="2024-02-13T16:50:34.841" v="350"/>
          <ac:spMkLst>
            <pc:docMk/>
            <pc:sldMk cId="3808691694" sldId="260"/>
            <ac:spMk id="19" creationId="{DE74FCE8-866C-4AFA-B45C-FACE2A6094E4}"/>
          </ac:spMkLst>
        </pc:spChg>
        <pc:picChg chg="mod ord">
          <ac:chgData name="Craft, Christian [USA]" userId="S::637817@bah.com::519f8727-ee21-4f46-996f-50321c91fb85" providerId="AD" clId="Web-{209D6888-13EB-602E-A8AD-501FAF2B838D}" dt="2024-02-13T16:50:34.841" v="350"/>
          <ac:picMkLst>
            <pc:docMk/>
            <pc:sldMk cId="3808691694" sldId="260"/>
            <ac:picMk id="4" creationId="{90F9D32F-C6A2-07FE-75B9-277323C404DF}"/>
          </ac:picMkLst>
        </pc:picChg>
        <pc:picChg chg="mod">
          <ac:chgData name="Craft, Christian [USA]" userId="S::637817@bah.com::519f8727-ee21-4f46-996f-50321c91fb85" providerId="AD" clId="Web-{209D6888-13EB-602E-A8AD-501FAF2B838D}" dt="2024-02-13T16:50:34.841" v="350"/>
          <ac:picMkLst>
            <pc:docMk/>
            <pc:sldMk cId="3808691694" sldId="260"/>
            <ac:picMk id="5" creationId="{D4A9A169-5BC6-22EA-3C08-EBD17915638F}"/>
          </ac:picMkLst>
        </pc:picChg>
        <pc:picChg chg="mod">
          <ac:chgData name="Craft, Christian [USA]" userId="S::637817@bah.com::519f8727-ee21-4f46-996f-50321c91fb85" providerId="AD" clId="Web-{209D6888-13EB-602E-A8AD-501FAF2B838D}" dt="2024-02-13T16:50:34.841" v="350"/>
          <ac:picMkLst>
            <pc:docMk/>
            <pc:sldMk cId="3808691694" sldId="260"/>
            <ac:picMk id="6" creationId="{FB7E2C31-BDFB-4326-E4CD-6DEC3EFDF565}"/>
          </ac:picMkLst>
        </pc:picChg>
      </pc:sldChg>
      <pc:sldChg chg="modSp">
        <pc:chgData name="Craft, Christian [USA]" userId="S::637817@bah.com::519f8727-ee21-4f46-996f-50321c91fb85" providerId="AD" clId="Web-{209D6888-13EB-602E-A8AD-501FAF2B838D}" dt="2024-02-13T15:30:45.312" v="0" actId="20577"/>
        <pc:sldMkLst>
          <pc:docMk/>
          <pc:sldMk cId="3286774668" sldId="261"/>
        </pc:sldMkLst>
        <pc:spChg chg="mod">
          <ac:chgData name="Craft, Christian [USA]" userId="S::637817@bah.com::519f8727-ee21-4f46-996f-50321c91fb85" providerId="AD" clId="Web-{209D6888-13EB-602E-A8AD-501FAF2B838D}" dt="2024-02-13T15:30:45.312" v="0" actId="20577"/>
          <ac:spMkLst>
            <pc:docMk/>
            <pc:sldMk cId="3286774668" sldId="261"/>
            <ac:spMk id="2" creationId="{138E8EB3-9507-2911-6994-A3F8C12C2DF5}"/>
          </ac:spMkLst>
        </pc:spChg>
      </pc:sldChg>
      <pc:sldChg chg="addSp delSp modSp new mod setBg">
        <pc:chgData name="Craft, Christian [USA]" userId="S::637817@bah.com::519f8727-ee21-4f46-996f-50321c91fb85" providerId="AD" clId="Web-{209D6888-13EB-602E-A8AD-501FAF2B838D}" dt="2024-02-13T16:51:23.593" v="351"/>
        <pc:sldMkLst>
          <pc:docMk/>
          <pc:sldMk cId="3408040605" sldId="792"/>
        </pc:sldMkLst>
        <pc:spChg chg="mod ord">
          <ac:chgData name="Craft, Christian [USA]" userId="S::637817@bah.com::519f8727-ee21-4f46-996f-50321c91fb85" providerId="AD" clId="Web-{209D6888-13EB-602E-A8AD-501FAF2B838D}" dt="2024-02-13T16:51:23.593" v="351"/>
          <ac:spMkLst>
            <pc:docMk/>
            <pc:sldMk cId="3408040605" sldId="792"/>
            <ac:spMk id="2" creationId="{84A1575D-EBAF-30C4-CEE6-27AA9BAA4E54}"/>
          </ac:spMkLst>
        </pc:spChg>
        <pc:spChg chg="mod ord">
          <ac:chgData name="Craft, Christian [USA]" userId="S::637817@bah.com::519f8727-ee21-4f46-996f-50321c91fb85" providerId="AD" clId="Web-{209D6888-13EB-602E-A8AD-501FAF2B838D}" dt="2024-02-13T16:51:23.593" v="351"/>
          <ac:spMkLst>
            <pc:docMk/>
            <pc:sldMk cId="3408040605" sldId="792"/>
            <ac:spMk id="3" creationId="{D74948DF-622F-6B59-C1E7-ACF9A09654DF}"/>
          </ac:spMkLst>
        </pc:spChg>
        <pc:spChg chg="add del">
          <ac:chgData name="Craft, Christian [USA]" userId="S::637817@bah.com::519f8727-ee21-4f46-996f-50321c91fb85" providerId="AD" clId="Web-{209D6888-13EB-602E-A8AD-501FAF2B838D}" dt="2024-02-13T16:49:35.136" v="347"/>
          <ac:spMkLst>
            <pc:docMk/>
            <pc:sldMk cId="3408040605" sldId="792"/>
            <ac:spMk id="8" creationId="{CDBF2F9D-983F-4E90-827D-5A23216DEA35}"/>
          </ac:spMkLst>
        </pc:spChg>
        <pc:spChg chg="add del">
          <ac:chgData name="Craft, Christian [USA]" userId="S::637817@bah.com::519f8727-ee21-4f46-996f-50321c91fb85" providerId="AD" clId="Web-{209D6888-13EB-602E-A8AD-501FAF2B838D}" dt="2024-02-13T16:49:35.136" v="347"/>
          <ac:spMkLst>
            <pc:docMk/>
            <pc:sldMk cId="3408040605" sldId="792"/>
            <ac:spMk id="9" creationId="{E3020543-B24B-4EC4-8FFC-8DD88EEA91A8}"/>
          </ac:spMkLst>
        </pc:spChg>
        <pc:spChg chg="add del">
          <ac:chgData name="Craft, Christian [USA]" userId="S::637817@bah.com::519f8727-ee21-4f46-996f-50321c91fb85" providerId="AD" clId="Web-{209D6888-13EB-602E-A8AD-501FAF2B838D}" dt="2024-02-13T16:49:35.136" v="347"/>
          <ac:spMkLst>
            <pc:docMk/>
            <pc:sldMk cId="3408040605" sldId="792"/>
            <ac:spMk id="10" creationId="{6CB927A4-E432-4310-9CD5-E89FF5063179}"/>
          </ac:spMkLst>
        </pc:spChg>
        <pc:spChg chg="add del">
          <ac:chgData name="Craft, Christian [USA]" userId="S::637817@bah.com::519f8727-ee21-4f46-996f-50321c91fb85" providerId="AD" clId="Web-{209D6888-13EB-602E-A8AD-501FAF2B838D}" dt="2024-02-13T16:48:34.040" v="345"/>
          <ac:spMkLst>
            <pc:docMk/>
            <pc:sldMk cId="3408040605" sldId="792"/>
            <ac:spMk id="11" creationId="{B43B9CA2-4B31-4ACD-9A9F-B8E6C6420386}"/>
          </ac:spMkLst>
        </pc:spChg>
        <pc:spChg chg="add del">
          <ac:chgData name="Craft, Christian [USA]" userId="S::637817@bah.com::519f8727-ee21-4f46-996f-50321c91fb85" providerId="AD" clId="Web-{209D6888-13EB-602E-A8AD-501FAF2B838D}" dt="2024-02-13T16:49:35.136" v="347"/>
          <ac:spMkLst>
            <pc:docMk/>
            <pc:sldMk cId="3408040605" sldId="792"/>
            <ac:spMk id="12" creationId="{1453BF6C-B012-48B7-B4E8-6D7AC7C27D02}"/>
          </ac:spMkLst>
        </pc:spChg>
        <pc:spChg chg="add del">
          <ac:chgData name="Craft, Christian [USA]" userId="S::637817@bah.com::519f8727-ee21-4f46-996f-50321c91fb85" providerId="AD" clId="Web-{209D6888-13EB-602E-A8AD-501FAF2B838D}" dt="2024-02-13T16:48:34.040" v="345"/>
          <ac:spMkLst>
            <pc:docMk/>
            <pc:sldMk cId="3408040605" sldId="792"/>
            <ac:spMk id="13" creationId="{33F94DB1-BC5D-454D-845C-7BA3A1F46999}"/>
          </ac:spMkLst>
        </pc:spChg>
        <pc:spChg chg="add del">
          <ac:chgData name="Craft, Christian [USA]" userId="S::637817@bah.com::519f8727-ee21-4f46-996f-50321c91fb85" providerId="AD" clId="Web-{209D6888-13EB-602E-A8AD-501FAF2B838D}" dt="2024-02-13T16:48:34.040" v="345"/>
          <ac:spMkLst>
            <pc:docMk/>
            <pc:sldMk cId="3408040605" sldId="792"/>
            <ac:spMk id="15" creationId="{5676B86F-860B-4586-BCAA-C0650C09B7B9}"/>
          </ac:spMkLst>
        </pc:spChg>
        <pc:spChg chg="add">
          <ac:chgData name="Craft, Christian [USA]" userId="S::637817@bah.com::519f8727-ee21-4f46-996f-50321c91fb85" providerId="AD" clId="Web-{209D6888-13EB-602E-A8AD-501FAF2B838D}" dt="2024-02-13T16:51:23.593" v="351"/>
          <ac:spMkLst>
            <pc:docMk/>
            <pc:sldMk cId="3408040605" sldId="792"/>
            <ac:spMk id="16" creationId="{B3684CCF-CEBB-4D8E-A366-95E43D4C790B}"/>
          </ac:spMkLst>
        </pc:spChg>
        <pc:spChg chg="add del">
          <ac:chgData name="Craft, Christian [USA]" userId="S::637817@bah.com::519f8727-ee21-4f46-996f-50321c91fb85" providerId="AD" clId="Web-{209D6888-13EB-602E-A8AD-501FAF2B838D}" dt="2024-02-13T16:48:34.040" v="345"/>
          <ac:spMkLst>
            <pc:docMk/>
            <pc:sldMk cId="3408040605" sldId="792"/>
            <ac:spMk id="17" creationId="{8C818ED5-2F56-4171-9445-3AA4F4462396}"/>
          </ac:spMkLst>
        </pc:spChg>
        <pc:spChg chg="add">
          <ac:chgData name="Craft, Christian [USA]" userId="S::637817@bah.com::519f8727-ee21-4f46-996f-50321c91fb85" providerId="AD" clId="Web-{209D6888-13EB-602E-A8AD-501FAF2B838D}" dt="2024-02-13T16:51:23.593" v="351"/>
          <ac:spMkLst>
            <pc:docMk/>
            <pc:sldMk cId="3408040605" sldId="792"/>
            <ac:spMk id="18" creationId="{70BEB1E7-2F88-40BC-B73D-42E5B6F80BFC}"/>
          </ac:spMkLst>
        </pc:spChg>
        <pc:spChg chg="add del">
          <ac:chgData name="Craft, Christian [USA]" userId="S::637817@bah.com::519f8727-ee21-4f46-996f-50321c91fb85" providerId="AD" clId="Web-{209D6888-13EB-602E-A8AD-501FAF2B838D}" dt="2024-02-13T16:48:34.040" v="345"/>
          <ac:spMkLst>
            <pc:docMk/>
            <pc:sldMk cId="3408040605" sldId="792"/>
            <ac:spMk id="19" creationId="{DE74FCE8-866C-4AFA-B45C-FACE2A6094E4}"/>
          </ac:spMkLst>
        </pc:spChg>
        <pc:picChg chg="add mod ord">
          <ac:chgData name="Craft, Christian [USA]" userId="S::637817@bah.com::519f8727-ee21-4f46-996f-50321c91fb85" providerId="AD" clId="Web-{209D6888-13EB-602E-A8AD-501FAF2B838D}" dt="2024-02-13T16:51:23.593" v="351"/>
          <ac:picMkLst>
            <pc:docMk/>
            <pc:sldMk cId="3408040605" sldId="792"/>
            <ac:picMk id="4" creationId="{0EE76A2D-C34D-D9DD-F61B-BB22D1089AAD}"/>
          </ac:picMkLst>
        </pc:picChg>
        <pc:picChg chg="add mod ord">
          <ac:chgData name="Craft, Christian [USA]" userId="S::637817@bah.com::519f8727-ee21-4f46-996f-50321c91fb85" providerId="AD" clId="Web-{209D6888-13EB-602E-A8AD-501FAF2B838D}" dt="2024-02-13T16:51:23.593" v="351"/>
          <ac:picMkLst>
            <pc:docMk/>
            <pc:sldMk cId="3408040605" sldId="792"/>
            <ac:picMk id="5" creationId="{E7A9D014-7285-5991-1BD0-CA45B03677F1}"/>
          </ac:picMkLst>
        </pc:picChg>
        <pc:picChg chg="add mod">
          <ac:chgData name="Craft, Christian [USA]" userId="S::637817@bah.com::519f8727-ee21-4f46-996f-50321c91fb85" providerId="AD" clId="Web-{209D6888-13EB-602E-A8AD-501FAF2B838D}" dt="2024-02-13T16:51:23.593" v="351"/>
          <ac:picMkLst>
            <pc:docMk/>
            <pc:sldMk cId="3408040605" sldId="792"/>
            <ac:picMk id="6" creationId="{ECEBE880-8A69-8F46-541D-F50253F62121}"/>
          </ac:picMkLst>
        </pc:picChg>
        <pc:cxnChg chg="add del">
          <ac:chgData name="Craft, Christian [USA]" userId="S::637817@bah.com::519f8727-ee21-4f46-996f-50321c91fb85" providerId="AD" clId="Web-{209D6888-13EB-602E-A8AD-501FAF2B838D}" dt="2024-02-13T16:49:35.136" v="347"/>
          <ac:cxnSpMkLst>
            <pc:docMk/>
            <pc:sldMk cId="3408040605" sldId="792"/>
            <ac:cxnSpMk id="14" creationId="{C49DA8F6-BCC1-4447-B54C-57856834B94B}"/>
          </ac:cxnSpMkLst>
        </pc:cxnChg>
      </pc:sldChg>
      <pc:sldChg chg="addSp delSp modSp new mod setBg">
        <pc:chgData name="Craft, Christian [USA]" userId="S::637817@bah.com::519f8727-ee21-4f46-996f-50321c91fb85" providerId="AD" clId="Web-{209D6888-13EB-602E-A8AD-501FAF2B838D}" dt="2024-02-13T17:07:17.580" v="630" actId="20577"/>
        <pc:sldMkLst>
          <pc:docMk/>
          <pc:sldMk cId="3674072775" sldId="793"/>
        </pc:sldMkLst>
        <pc:spChg chg="mod">
          <ac:chgData name="Craft, Christian [USA]" userId="S::637817@bah.com::519f8727-ee21-4f46-996f-50321c91fb85" providerId="AD" clId="Web-{209D6888-13EB-602E-A8AD-501FAF2B838D}" dt="2024-02-13T17:01:57.865" v="542"/>
          <ac:spMkLst>
            <pc:docMk/>
            <pc:sldMk cId="3674072775" sldId="793"/>
            <ac:spMk id="2" creationId="{9828D89A-9956-1AB1-96FE-CCAFD1761F31}"/>
          </ac:spMkLst>
        </pc:spChg>
        <pc:spChg chg="mod">
          <ac:chgData name="Craft, Christian [USA]" userId="S::637817@bah.com::519f8727-ee21-4f46-996f-50321c91fb85" providerId="AD" clId="Web-{209D6888-13EB-602E-A8AD-501FAF2B838D}" dt="2024-02-13T17:01:57.865" v="542"/>
          <ac:spMkLst>
            <pc:docMk/>
            <pc:sldMk cId="3674072775" sldId="793"/>
            <ac:spMk id="3" creationId="{3DB695EE-B5F6-3901-AB7D-004FA70A54C9}"/>
          </ac:spMkLst>
        </pc:spChg>
        <pc:spChg chg="add mod">
          <ac:chgData name="Craft, Christian [USA]" userId="S::637817@bah.com::519f8727-ee21-4f46-996f-50321c91fb85" providerId="AD" clId="Web-{209D6888-13EB-602E-A8AD-501FAF2B838D}" dt="2024-02-13T17:06:19.375" v="601" actId="1076"/>
          <ac:spMkLst>
            <pc:docMk/>
            <pc:sldMk cId="3674072775" sldId="793"/>
            <ac:spMk id="9" creationId="{08BD8BA7-AE1F-686D-0234-22F3504B8196}"/>
          </ac:spMkLst>
        </pc:spChg>
        <pc:spChg chg="add mod">
          <ac:chgData name="Craft, Christian [USA]" userId="S::637817@bah.com::519f8727-ee21-4f46-996f-50321c91fb85" providerId="AD" clId="Web-{209D6888-13EB-602E-A8AD-501FAF2B838D}" dt="2024-02-13T17:07:17.580" v="630" actId="20577"/>
          <ac:spMkLst>
            <pc:docMk/>
            <pc:sldMk cId="3674072775" sldId="793"/>
            <ac:spMk id="10" creationId="{176C46A6-2F62-E137-28B7-BF2A2B4E7E8E}"/>
          </ac:spMkLst>
        </pc:spChg>
        <pc:spChg chg="add">
          <ac:chgData name="Craft, Christian [USA]" userId="S::637817@bah.com::519f8727-ee21-4f46-996f-50321c91fb85" providerId="AD" clId="Web-{209D6888-13EB-602E-A8AD-501FAF2B838D}" dt="2024-02-13T17:01:57.865" v="542"/>
          <ac:spMkLst>
            <pc:docMk/>
            <pc:sldMk cId="3674072775" sldId="793"/>
            <ac:spMk id="13" creationId="{4C2AC11E-3162-4990-A36E-92B07ECF16C2}"/>
          </ac:spMkLst>
        </pc:spChg>
        <pc:spChg chg="add">
          <ac:chgData name="Craft, Christian [USA]" userId="S::637817@bah.com::519f8727-ee21-4f46-996f-50321c91fb85" providerId="AD" clId="Web-{209D6888-13EB-602E-A8AD-501FAF2B838D}" dt="2024-02-13T17:01:57.865" v="542"/>
          <ac:spMkLst>
            <pc:docMk/>
            <pc:sldMk cId="3674072775" sldId="793"/>
            <ac:spMk id="15" creationId="{9073D962-D3D2-4A72-8593-65C213CBFFC3}"/>
          </ac:spMkLst>
        </pc:spChg>
        <pc:spChg chg="add">
          <ac:chgData name="Craft, Christian [USA]" userId="S::637817@bah.com::519f8727-ee21-4f46-996f-50321c91fb85" providerId="AD" clId="Web-{209D6888-13EB-602E-A8AD-501FAF2B838D}" dt="2024-02-13T17:01:57.865" v="542"/>
          <ac:spMkLst>
            <pc:docMk/>
            <pc:sldMk cId="3674072775" sldId="793"/>
            <ac:spMk id="17" creationId="{2387511B-F6E1-4929-AC90-94FB8B6B0F41}"/>
          </ac:spMkLst>
        </pc:spChg>
        <pc:spChg chg="add">
          <ac:chgData name="Craft, Christian [USA]" userId="S::637817@bah.com::519f8727-ee21-4f46-996f-50321c91fb85" providerId="AD" clId="Web-{209D6888-13EB-602E-A8AD-501FAF2B838D}" dt="2024-02-13T17:01:57.865" v="542"/>
          <ac:spMkLst>
            <pc:docMk/>
            <pc:sldMk cId="3674072775" sldId="793"/>
            <ac:spMk id="19" creationId="{AA58F78C-27AB-465F-AA33-15E08AF267F9}"/>
          </ac:spMkLst>
        </pc:spChg>
        <pc:picChg chg="add mod modCrop">
          <ac:chgData name="Craft, Christian [USA]" userId="S::637817@bah.com::519f8727-ee21-4f46-996f-50321c91fb85" providerId="AD" clId="Web-{209D6888-13EB-602E-A8AD-501FAF2B838D}" dt="2024-02-13T17:04:22.183" v="558" actId="1076"/>
          <ac:picMkLst>
            <pc:docMk/>
            <pc:sldMk cId="3674072775" sldId="793"/>
            <ac:picMk id="4" creationId="{5A1EE645-43EF-4CD3-4DD6-CF62414E51ED}"/>
          </ac:picMkLst>
        </pc:picChg>
        <pc:picChg chg="add del mod">
          <ac:chgData name="Craft, Christian [USA]" userId="S::637817@bah.com::519f8727-ee21-4f46-996f-50321c91fb85" providerId="AD" clId="Web-{209D6888-13EB-602E-A8AD-501FAF2B838D}" dt="2024-02-13T17:00:59.113" v="539"/>
          <ac:picMkLst>
            <pc:docMk/>
            <pc:sldMk cId="3674072775" sldId="793"/>
            <ac:picMk id="5" creationId="{E308D8C4-0032-CA58-0232-142BE63E8D55}"/>
          </ac:picMkLst>
        </pc:picChg>
        <pc:picChg chg="add mod ord">
          <ac:chgData name="Craft, Christian [USA]" userId="S::637817@bah.com::519f8727-ee21-4f46-996f-50321c91fb85" providerId="AD" clId="Web-{209D6888-13EB-602E-A8AD-501FAF2B838D}" dt="2024-02-13T17:02:49.445" v="545" actId="1076"/>
          <ac:picMkLst>
            <pc:docMk/>
            <pc:sldMk cId="3674072775" sldId="793"/>
            <ac:picMk id="6" creationId="{D22620E1-1519-3F5D-732B-207777F7D349}"/>
          </ac:picMkLst>
        </pc:picChg>
        <pc:picChg chg="add mod ord">
          <ac:chgData name="Craft, Christian [USA]" userId="S::637817@bah.com::519f8727-ee21-4f46-996f-50321c91fb85" providerId="AD" clId="Web-{209D6888-13EB-602E-A8AD-501FAF2B838D}" dt="2024-02-13T17:04:58.278" v="560" actId="14100"/>
          <ac:picMkLst>
            <pc:docMk/>
            <pc:sldMk cId="3674072775" sldId="793"/>
            <ac:picMk id="7" creationId="{90C80FB8-2744-F3EF-5DF3-76FE09BD8E2A}"/>
          </ac:picMkLst>
        </pc:picChg>
        <pc:picChg chg="add mod ord">
          <ac:chgData name="Craft, Christian [USA]" userId="S::637817@bah.com::519f8727-ee21-4f46-996f-50321c91fb85" providerId="AD" clId="Web-{209D6888-13EB-602E-A8AD-501FAF2B838D}" dt="2024-02-13T17:04:35.168" v="559" actId="14100"/>
          <ac:picMkLst>
            <pc:docMk/>
            <pc:sldMk cId="3674072775" sldId="793"/>
            <ac:picMk id="8" creationId="{639DFBEC-4A15-C4FB-BAFF-CE6B9D5736D5}"/>
          </ac:picMkLst>
        </pc:picChg>
      </pc:sldChg>
      <pc:sldChg chg="addSp delSp modSp new mod ord setBg">
        <pc:chgData name="Craft, Christian [USA]" userId="S::637817@bah.com::519f8727-ee21-4f46-996f-50321c91fb85" providerId="AD" clId="Web-{209D6888-13EB-602E-A8AD-501FAF2B838D}" dt="2024-02-13T17:22:42.691" v="1086" actId="1076"/>
        <pc:sldMkLst>
          <pc:docMk/>
          <pc:sldMk cId="847343678" sldId="794"/>
        </pc:sldMkLst>
        <pc:spChg chg="mod ord">
          <ac:chgData name="Craft, Christian [USA]" userId="S::637817@bah.com::519f8727-ee21-4f46-996f-50321c91fb85" providerId="AD" clId="Web-{209D6888-13EB-602E-A8AD-501FAF2B838D}" dt="2024-02-13T17:22:37.738" v="1085" actId="1076"/>
          <ac:spMkLst>
            <pc:docMk/>
            <pc:sldMk cId="847343678" sldId="794"/>
            <ac:spMk id="2" creationId="{EC407794-659B-7571-CBD1-D11F944066D0}"/>
          </ac:spMkLst>
        </pc:spChg>
        <pc:spChg chg="mod ord">
          <ac:chgData name="Craft, Christian [USA]" userId="S::637817@bah.com::519f8727-ee21-4f46-996f-50321c91fb85" providerId="AD" clId="Web-{209D6888-13EB-602E-A8AD-501FAF2B838D}" dt="2024-02-13T17:22:42.691" v="1086" actId="1076"/>
          <ac:spMkLst>
            <pc:docMk/>
            <pc:sldMk cId="847343678" sldId="794"/>
            <ac:spMk id="3" creationId="{88D441EA-E70C-49E2-997B-4E097A99DB13}"/>
          </ac:spMkLst>
        </pc:spChg>
        <pc:spChg chg="add">
          <ac:chgData name="Craft, Christian [USA]" userId="S::637817@bah.com::519f8727-ee21-4f46-996f-50321c91fb85" providerId="AD" clId="Web-{209D6888-13EB-602E-A8AD-501FAF2B838D}" dt="2024-02-13T17:20:08.982" v="1065"/>
          <ac:spMkLst>
            <pc:docMk/>
            <pc:sldMk cId="847343678" sldId="794"/>
            <ac:spMk id="9" creationId="{4DD35268-6FBE-0BCD-C050-3F804C7C54A2}"/>
          </ac:spMkLst>
        </pc:spChg>
        <pc:spChg chg="add del">
          <ac:chgData name="Craft, Christian [USA]" userId="S::637817@bah.com::519f8727-ee21-4f46-996f-50321c91fb85" providerId="AD" clId="Web-{209D6888-13EB-602E-A8AD-501FAF2B838D}" dt="2024-02-13T17:18:59.152" v="1064"/>
          <ac:spMkLst>
            <pc:docMk/>
            <pc:sldMk cId="847343678" sldId="794"/>
            <ac:spMk id="12" creationId="{FAF68CB5-D519-4070-A998-B86F0FBCD10C}"/>
          </ac:spMkLst>
        </pc:spChg>
        <pc:spChg chg="add del">
          <ac:chgData name="Craft, Christian [USA]" userId="S::637817@bah.com::519f8727-ee21-4f46-996f-50321c91fb85" providerId="AD" clId="Web-{209D6888-13EB-602E-A8AD-501FAF2B838D}" dt="2024-02-13T17:18:59.152" v="1064"/>
          <ac:spMkLst>
            <pc:docMk/>
            <pc:sldMk cId="847343678" sldId="794"/>
            <ac:spMk id="14" creationId="{7586665A-47B3-4AEE-BC94-15D89FF706B3}"/>
          </ac:spMkLst>
        </pc:spChg>
        <pc:grpChg chg="add">
          <ac:chgData name="Craft, Christian [USA]" userId="S::637817@bah.com::519f8727-ee21-4f46-996f-50321c91fb85" providerId="AD" clId="Web-{209D6888-13EB-602E-A8AD-501FAF2B838D}" dt="2024-02-13T17:20:08.982" v="1065"/>
          <ac:grpSpMkLst>
            <pc:docMk/>
            <pc:sldMk cId="847343678" sldId="794"/>
            <ac:grpSpMk id="10" creationId="{03E85085-5390-83A9-2396-021E06F7C018}"/>
          </ac:grpSpMkLst>
        </pc:grpChg>
        <pc:picChg chg="add mod ord">
          <ac:chgData name="Craft, Christian [USA]" userId="S::637817@bah.com::519f8727-ee21-4f46-996f-50321c91fb85" providerId="AD" clId="Web-{209D6888-13EB-602E-A8AD-501FAF2B838D}" dt="2024-02-13T17:21:36.876" v="1080" actId="1076"/>
          <ac:picMkLst>
            <pc:docMk/>
            <pc:sldMk cId="847343678" sldId="794"/>
            <ac:picMk id="4" creationId="{B4D1A640-77F0-C74A-911E-F09EAF907C80}"/>
          </ac:picMkLst>
        </pc:picChg>
        <pc:picChg chg="add mod ord">
          <ac:chgData name="Craft, Christian [USA]" userId="S::637817@bah.com::519f8727-ee21-4f46-996f-50321c91fb85" providerId="AD" clId="Web-{209D6888-13EB-602E-A8AD-501FAF2B838D}" dt="2024-02-13T17:21:34.235" v="1079" actId="1076"/>
          <ac:picMkLst>
            <pc:docMk/>
            <pc:sldMk cId="847343678" sldId="794"/>
            <ac:picMk id="5" creationId="{790C5EAD-638C-55A7-C70E-54F825A2887A}"/>
          </ac:picMkLst>
        </pc:picChg>
        <pc:picChg chg="add mod ord modCrop">
          <ac:chgData name="Craft, Christian [USA]" userId="S::637817@bah.com::519f8727-ee21-4f46-996f-50321c91fb85" providerId="AD" clId="Web-{209D6888-13EB-602E-A8AD-501FAF2B838D}" dt="2024-02-13T17:22:19.034" v="1084"/>
          <ac:picMkLst>
            <pc:docMk/>
            <pc:sldMk cId="847343678" sldId="794"/>
            <ac:picMk id="6" creationId="{2D22E0B8-7A6F-1171-B64E-9B809919138A}"/>
          </ac:picMkLst>
        </pc:picChg>
        <pc:picChg chg="add mod">
          <ac:chgData name="Craft, Christian [USA]" userId="S::637817@bah.com::519f8727-ee21-4f46-996f-50321c91fb85" providerId="AD" clId="Web-{209D6888-13EB-602E-A8AD-501FAF2B838D}" dt="2024-02-13T17:21:39.126" v="1081" actId="1076"/>
          <ac:picMkLst>
            <pc:docMk/>
            <pc:sldMk cId="847343678" sldId="794"/>
            <ac:picMk id="7" creationId="{39D791CF-0388-C15B-8883-A232EC0F17C7}"/>
          </ac:picMkLst>
        </pc:picChg>
      </pc:sldChg>
      <pc:sldChg chg="addSp delSp modSp new">
        <pc:chgData name="Craft, Christian [USA]" userId="S::637817@bah.com::519f8727-ee21-4f46-996f-50321c91fb85" providerId="AD" clId="Web-{209D6888-13EB-602E-A8AD-501FAF2B838D}" dt="2024-02-13T20:43:03.793" v="1169" actId="20577"/>
        <pc:sldMkLst>
          <pc:docMk/>
          <pc:sldMk cId="1921719113" sldId="796"/>
        </pc:sldMkLst>
        <pc:spChg chg="mod">
          <ac:chgData name="Craft, Christian [USA]" userId="S::637817@bah.com::519f8727-ee21-4f46-996f-50321c91fb85" providerId="AD" clId="Web-{209D6888-13EB-602E-A8AD-501FAF2B838D}" dt="2024-02-13T20:39:50.465" v="1092" actId="20577"/>
          <ac:spMkLst>
            <pc:docMk/>
            <pc:sldMk cId="1921719113" sldId="796"/>
            <ac:spMk id="2" creationId="{063CBF26-606E-B389-0387-C177756F0F6D}"/>
          </ac:spMkLst>
        </pc:spChg>
        <pc:spChg chg="mod">
          <ac:chgData name="Craft, Christian [USA]" userId="S::637817@bah.com::519f8727-ee21-4f46-996f-50321c91fb85" providerId="AD" clId="Web-{209D6888-13EB-602E-A8AD-501FAF2B838D}" dt="2024-02-13T20:43:03.793" v="1169" actId="20577"/>
          <ac:spMkLst>
            <pc:docMk/>
            <pc:sldMk cId="1921719113" sldId="796"/>
            <ac:spMk id="3" creationId="{CC54207F-7230-5010-3610-8EB9EDD9FB87}"/>
          </ac:spMkLst>
        </pc:spChg>
        <pc:spChg chg="add mod">
          <ac:chgData name="Craft, Christian [USA]" userId="S::637817@bah.com::519f8727-ee21-4f46-996f-50321c91fb85" providerId="AD" clId="Web-{209D6888-13EB-602E-A8AD-501FAF2B838D}" dt="2024-02-13T20:42:33.509" v="1153"/>
          <ac:spMkLst>
            <pc:docMk/>
            <pc:sldMk cId="1921719113" sldId="796"/>
            <ac:spMk id="7" creationId="{2C4F8030-B98C-A29A-FF2E-299423210569}"/>
          </ac:spMkLst>
        </pc:spChg>
        <pc:spChg chg="add mod">
          <ac:chgData name="Craft, Christian [USA]" userId="S::637817@bah.com::519f8727-ee21-4f46-996f-50321c91fb85" providerId="AD" clId="Web-{209D6888-13EB-602E-A8AD-501FAF2B838D}" dt="2024-02-13T20:42:47.854" v="1156" actId="1076"/>
          <ac:spMkLst>
            <pc:docMk/>
            <pc:sldMk cId="1921719113" sldId="796"/>
            <ac:spMk id="8" creationId="{78E89D5F-43A1-D353-9D67-828A05071088}"/>
          </ac:spMkLst>
        </pc:spChg>
        <pc:inkChg chg="add del">
          <ac:chgData name="Craft, Christian [USA]" userId="S::637817@bah.com::519f8727-ee21-4f46-996f-50321c91fb85" providerId="AD" clId="Web-{209D6888-13EB-602E-A8AD-501FAF2B838D}" dt="2024-02-13T20:40:44.125" v="1144"/>
          <ac:inkMkLst>
            <pc:docMk/>
            <pc:sldMk cId="1921719113" sldId="796"/>
            <ac:inkMk id="4" creationId="{261FBBCB-59DF-BA8D-2AB3-032D9016B3BD}"/>
          </ac:inkMkLst>
        </pc:inkChg>
        <pc:inkChg chg="add mod">
          <ac:chgData name="Craft, Christian [USA]" userId="S::637817@bah.com::519f8727-ee21-4f46-996f-50321c91fb85" providerId="AD" clId="Web-{209D6888-13EB-602E-A8AD-501FAF2B838D}" dt="2024-02-13T20:41:33.535" v="1151" actId="1076"/>
          <ac:inkMkLst>
            <pc:docMk/>
            <pc:sldMk cId="1921719113" sldId="796"/>
            <ac:inkMk id="5" creationId="{7F7879E7-AA6F-572F-FC71-697D87D1673E}"/>
          </ac:inkMkLst>
        </pc:inkChg>
        <pc:inkChg chg="add del">
          <ac:chgData name="Craft, Christian [USA]" userId="S::637817@bah.com::519f8727-ee21-4f46-996f-50321c91fb85" providerId="AD" clId="Web-{209D6888-13EB-602E-A8AD-501FAF2B838D}" dt="2024-02-13T20:41:15.268" v="1147"/>
          <ac:inkMkLst>
            <pc:docMk/>
            <pc:sldMk cId="1921719113" sldId="796"/>
            <ac:inkMk id="6" creationId="{52E165CC-07AD-D15C-3091-A7C8B94CAD1F}"/>
          </ac:inkMkLst>
        </pc:inkChg>
      </pc:sldChg>
    </pc:docChg>
  </pc:docChgLst>
  <pc:docChgLst>
    <pc:chgData name="Remo, Timothy [USA]" userId="S::637536@bah.com::09a505a9-22a4-48eb-8d28-723f7b3cb8d9" providerId="AD" clId="Web-{CBEF10F5-6E04-89E7-769B-04885F89CB7D}"/>
    <pc:docChg chg="modSld">
      <pc:chgData name="Remo, Timothy [USA]" userId="S::637536@bah.com::09a505a9-22a4-48eb-8d28-723f7b3cb8d9" providerId="AD" clId="Web-{CBEF10F5-6E04-89E7-769B-04885F89CB7D}" dt="2024-02-14T19:10:53.633" v="226" actId="1076"/>
      <pc:docMkLst>
        <pc:docMk/>
      </pc:docMkLst>
      <pc:sldChg chg="modSp">
        <pc:chgData name="Remo, Timothy [USA]" userId="S::637536@bah.com::09a505a9-22a4-48eb-8d28-723f7b3cb8d9" providerId="AD" clId="Web-{CBEF10F5-6E04-89E7-769B-04885F89CB7D}" dt="2024-02-14T18:52:57.837" v="125" actId="1076"/>
        <pc:sldMkLst>
          <pc:docMk/>
          <pc:sldMk cId="2823258894" sldId="258"/>
        </pc:sldMkLst>
        <pc:spChg chg="mod">
          <ac:chgData name="Remo, Timothy [USA]" userId="S::637536@bah.com::09a505a9-22a4-48eb-8d28-723f7b3cb8d9" providerId="AD" clId="Web-{CBEF10F5-6E04-89E7-769B-04885F89CB7D}" dt="2024-02-14T18:52:57.837" v="125" actId="1076"/>
          <ac:spMkLst>
            <pc:docMk/>
            <pc:sldMk cId="2823258894" sldId="258"/>
            <ac:spMk id="2" creationId="{C3E0A879-DF35-41D6-294B-FDCD74A761D4}"/>
          </ac:spMkLst>
        </pc:spChg>
        <pc:spChg chg="mod">
          <ac:chgData name="Remo, Timothy [USA]" userId="S::637536@bah.com::09a505a9-22a4-48eb-8d28-723f7b3cb8d9" providerId="AD" clId="Web-{CBEF10F5-6E04-89E7-769B-04885F89CB7D}" dt="2024-02-14T18:52:48.900" v="124" actId="1076"/>
          <ac:spMkLst>
            <pc:docMk/>
            <pc:sldMk cId="2823258894" sldId="258"/>
            <ac:spMk id="3" creationId="{EAA9D6E7-7DA9-291D-D4B1-43AF9042DE5A}"/>
          </ac:spMkLst>
        </pc:spChg>
      </pc:sldChg>
      <pc:sldChg chg="modSp">
        <pc:chgData name="Remo, Timothy [USA]" userId="S::637536@bah.com::09a505a9-22a4-48eb-8d28-723f7b3cb8d9" providerId="AD" clId="Web-{CBEF10F5-6E04-89E7-769B-04885F89CB7D}" dt="2024-02-14T18:52:14.352" v="118" actId="1076"/>
        <pc:sldMkLst>
          <pc:docMk/>
          <pc:sldMk cId="1701825396" sldId="259"/>
        </pc:sldMkLst>
        <pc:spChg chg="mod">
          <ac:chgData name="Remo, Timothy [USA]" userId="S::637536@bah.com::09a505a9-22a4-48eb-8d28-723f7b3cb8d9" providerId="AD" clId="Web-{CBEF10F5-6E04-89E7-769B-04885F89CB7D}" dt="2024-02-14T18:51:09.756" v="114" actId="20577"/>
          <ac:spMkLst>
            <pc:docMk/>
            <pc:sldMk cId="1701825396" sldId="259"/>
            <ac:spMk id="2" creationId="{12FEE882-67A7-EEBB-229D-164635193959}"/>
          </ac:spMkLst>
        </pc:spChg>
        <pc:spChg chg="mod">
          <ac:chgData name="Remo, Timothy [USA]" userId="S::637536@bah.com::09a505a9-22a4-48eb-8d28-723f7b3cb8d9" providerId="AD" clId="Web-{CBEF10F5-6E04-89E7-769B-04885F89CB7D}" dt="2024-02-14T18:52:14.352" v="118" actId="1076"/>
          <ac:spMkLst>
            <pc:docMk/>
            <pc:sldMk cId="1701825396" sldId="259"/>
            <ac:spMk id="3" creationId="{96162806-9F01-454E-AFDD-B176C3C189AF}"/>
          </ac:spMkLst>
        </pc:spChg>
        <pc:picChg chg="mod">
          <ac:chgData name="Remo, Timothy [USA]" userId="S::637536@bah.com::09a505a9-22a4-48eb-8d28-723f7b3cb8d9" providerId="AD" clId="Web-{CBEF10F5-6E04-89E7-769B-04885F89CB7D}" dt="2024-02-14T18:51:29.507" v="115" actId="14100"/>
          <ac:picMkLst>
            <pc:docMk/>
            <pc:sldMk cId="1701825396" sldId="259"/>
            <ac:picMk id="4" creationId="{1D340EFC-7501-B3C0-3DAD-E9E45A27C04F}"/>
          </ac:picMkLst>
        </pc:picChg>
      </pc:sldChg>
      <pc:sldChg chg="modSp">
        <pc:chgData name="Remo, Timothy [USA]" userId="S::637536@bah.com::09a505a9-22a4-48eb-8d28-723f7b3cb8d9" providerId="AD" clId="Web-{CBEF10F5-6E04-89E7-769B-04885F89CB7D}" dt="2024-02-14T19:06:42.610" v="162" actId="20577"/>
        <pc:sldMkLst>
          <pc:docMk/>
          <pc:sldMk cId="3808691694" sldId="260"/>
        </pc:sldMkLst>
        <pc:spChg chg="mod">
          <ac:chgData name="Remo, Timothy [USA]" userId="S::637536@bah.com::09a505a9-22a4-48eb-8d28-723f7b3cb8d9" providerId="AD" clId="Web-{CBEF10F5-6E04-89E7-769B-04885F89CB7D}" dt="2024-02-14T19:06:35.048" v="160" actId="20577"/>
          <ac:spMkLst>
            <pc:docMk/>
            <pc:sldMk cId="3808691694" sldId="260"/>
            <ac:spMk id="2" creationId="{FCDAD926-92BA-9D7C-F9B8-9BDCCA471A31}"/>
          </ac:spMkLst>
        </pc:spChg>
        <pc:spChg chg="mod">
          <ac:chgData name="Remo, Timothy [USA]" userId="S::637536@bah.com::09a505a9-22a4-48eb-8d28-723f7b3cb8d9" providerId="AD" clId="Web-{CBEF10F5-6E04-89E7-769B-04885F89CB7D}" dt="2024-02-14T19:06:42.610" v="162" actId="20577"/>
          <ac:spMkLst>
            <pc:docMk/>
            <pc:sldMk cId="3808691694" sldId="260"/>
            <ac:spMk id="8" creationId="{F3BB5DA3-4449-9D4C-96E4-8A154BD9E254}"/>
          </ac:spMkLst>
        </pc:spChg>
      </pc:sldChg>
      <pc:sldChg chg="modSp">
        <pc:chgData name="Remo, Timothy [USA]" userId="S::637536@bah.com::09a505a9-22a4-48eb-8d28-723f7b3cb8d9" providerId="AD" clId="Web-{CBEF10F5-6E04-89E7-769B-04885F89CB7D}" dt="2024-02-14T19:07:04.548" v="165" actId="20577"/>
        <pc:sldMkLst>
          <pc:docMk/>
          <pc:sldMk cId="3286774668" sldId="261"/>
        </pc:sldMkLst>
        <pc:spChg chg="mod">
          <ac:chgData name="Remo, Timothy [USA]" userId="S::637536@bah.com::09a505a9-22a4-48eb-8d28-723f7b3cb8d9" providerId="AD" clId="Web-{CBEF10F5-6E04-89E7-769B-04885F89CB7D}" dt="2024-02-14T19:07:04.548" v="165" actId="20577"/>
          <ac:spMkLst>
            <pc:docMk/>
            <pc:sldMk cId="3286774668" sldId="261"/>
            <ac:spMk id="2" creationId="{138E8EB3-9507-2911-6994-A3F8C12C2DF5}"/>
          </ac:spMkLst>
        </pc:spChg>
      </pc:sldChg>
      <pc:sldChg chg="modSp">
        <pc:chgData name="Remo, Timothy [USA]" userId="S::637536@bah.com::09a505a9-22a4-48eb-8d28-723f7b3cb8d9" providerId="AD" clId="Web-{CBEF10F5-6E04-89E7-769B-04885F89CB7D}" dt="2024-02-14T19:05:27.999" v="154" actId="20577"/>
        <pc:sldMkLst>
          <pc:docMk/>
          <pc:sldMk cId="4274375260" sldId="262"/>
        </pc:sldMkLst>
        <pc:spChg chg="mod">
          <ac:chgData name="Remo, Timothy [USA]" userId="S::637536@bah.com::09a505a9-22a4-48eb-8d28-723f7b3cb8d9" providerId="AD" clId="Web-{CBEF10F5-6E04-89E7-769B-04885F89CB7D}" dt="2024-02-14T19:05:27.999" v="154" actId="20577"/>
          <ac:spMkLst>
            <pc:docMk/>
            <pc:sldMk cId="4274375260" sldId="262"/>
            <ac:spMk id="2" creationId="{79C72B4C-F7CC-6457-6584-A71730BF4273}"/>
          </ac:spMkLst>
        </pc:spChg>
      </pc:sldChg>
      <pc:sldChg chg="modSp">
        <pc:chgData name="Remo, Timothy [USA]" userId="S::637536@bah.com::09a505a9-22a4-48eb-8d28-723f7b3cb8d9" providerId="AD" clId="Web-{CBEF10F5-6E04-89E7-769B-04885F89CB7D}" dt="2024-02-14T19:05:39.312" v="156" actId="14100"/>
        <pc:sldMkLst>
          <pc:docMk/>
          <pc:sldMk cId="2072828834" sldId="263"/>
        </pc:sldMkLst>
        <pc:spChg chg="mod">
          <ac:chgData name="Remo, Timothy [USA]" userId="S::637536@bah.com::09a505a9-22a4-48eb-8d28-723f7b3cb8d9" providerId="AD" clId="Web-{CBEF10F5-6E04-89E7-769B-04885F89CB7D}" dt="2024-02-14T19:05:39.312" v="156" actId="14100"/>
          <ac:spMkLst>
            <pc:docMk/>
            <pc:sldMk cId="2072828834" sldId="263"/>
            <ac:spMk id="2" creationId="{54BDE612-EC73-6F75-774D-E2960B735FAF}"/>
          </ac:spMkLst>
        </pc:spChg>
      </pc:sldChg>
      <pc:sldChg chg="modSp">
        <pc:chgData name="Remo, Timothy [USA]" userId="S::637536@bah.com::09a505a9-22a4-48eb-8d28-723f7b3cb8d9" providerId="AD" clId="Web-{CBEF10F5-6E04-89E7-769B-04885F89CB7D}" dt="2024-02-14T19:06:51.392" v="163" actId="20577"/>
        <pc:sldMkLst>
          <pc:docMk/>
          <pc:sldMk cId="3408040605" sldId="792"/>
        </pc:sldMkLst>
        <pc:spChg chg="mod">
          <ac:chgData name="Remo, Timothy [USA]" userId="S::637536@bah.com::09a505a9-22a4-48eb-8d28-723f7b3cb8d9" providerId="AD" clId="Web-{CBEF10F5-6E04-89E7-769B-04885F89CB7D}" dt="2024-02-14T19:06:51.392" v="163" actId="20577"/>
          <ac:spMkLst>
            <pc:docMk/>
            <pc:sldMk cId="3408040605" sldId="792"/>
            <ac:spMk id="2" creationId="{84A1575D-EBAF-30C4-CEE6-27AA9BAA4E54}"/>
          </ac:spMkLst>
        </pc:spChg>
        <pc:spChg chg="mod">
          <ac:chgData name="Remo, Timothy [USA]" userId="S::637536@bah.com::09a505a9-22a4-48eb-8d28-723f7b3cb8d9" providerId="AD" clId="Web-{CBEF10F5-6E04-89E7-769B-04885F89CB7D}" dt="2024-02-14T19:03:41.746" v="143" actId="20577"/>
          <ac:spMkLst>
            <pc:docMk/>
            <pc:sldMk cId="3408040605" sldId="792"/>
            <ac:spMk id="3" creationId="{D74948DF-622F-6B59-C1E7-ACF9A09654DF}"/>
          </ac:spMkLst>
        </pc:spChg>
      </pc:sldChg>
      <pc:sldChg chg="modSp">
        <pc:chgData name="Remo, Timothy [USA]" userId="S::637536@bah.com::09a505a9-22a4-48eb-8d28-723f7b3cb8d9" providerId="AD" clId="Web-{CBEF10F5-6E04-89E7-769B-04885F89CB7D}" dt="2024-02-14T19:06:56.736" v="164" actId="20577"/>
        <pc:sldMkLst>
          <pc:docMk/>
          <pc:sldMk cId="3674072775" sldId="793"/>
        </pc:sldMkLst>
        <pc:spChg chg="mod">
          <ac:chgData name="Remo, Timothy [USA]" userId="S::637536@bah.com::09a505a9-22a4-48eb-8d28-723f7b3cb8d9" providerId="AD" clId="Web-{CBEF10F5-6E04-89E7-769B-04885F89CB7D}" dt="2024-02-14T19:06:56.736" v="164" actId="20577"/>
          <ac:spMkLst>
            <pc:docMk/>
            <pc:sldMk cId="3674072775" sldId="793"/>
            <ac:spMk id="2" creationId="{9828D89A-9956-1AB1-96FE-CCAFD1761F31}"/>
          </ac:spMkLst>
        </pc:spChg>
        <pc:spChg chg="mod">
          <ac:chgData name="Remo, Timothy [USA]" userId="S::637536@bah.com::09a505a9-22a4-48eb-8d28-723f7b3cb8d9" providerId="AD" clId="Web-{CBEF10F5-6E04-89E7-769B-04885F89CB7D}" dt="2024-02-14T19:04:08.637" v="148" actId="20577"/>
          <ac:spMkLst>
            <pc:docMk/>
            <pc:sldMk cId="3674072775" sldId="793"/>
            <ac:spMk id="3" creationId="{3DB695EE-B5F6-3901-AB7D-004FA70A54C9}"/>
          </ac:spMkLst>
        </pc:spChg>
      </pc:sldChg>
      <pc:sldChg chg="modSp">
        <pc:chgData name="Remo, Timothy [USA]" userId="S::637536@bah.com::09a505a9-22a4-48eb-8d28-723f7b3cb8d9" providerId="AD" clId="Web-{CBEF10F5-6E04-89E7-769B-04885F89CB7D}" dt="2024-02-14T19:07:13.439" v="166" actId="20577"/>
        <pc:sldMkLst>
          <pc:docMk/>
          <pc:sldMk cId="847343678" sldId="794"/>
        </pc:sldMkLst>
        <pc:spChg chg="mod">
          <ac:chgData name="Remo, Timothy [USA]" userId="S::637536@bah.com::09a505a9-22a4-48eb-8d28-723f7b3cb8d9" providerId="AD" clId="Web-{CBEF10F5-6E04-89E7-769B-04885F89CB7D}" dt="2024-02-14T19:07:13.439" v="166" actId="20577"/>
          <ac:spMkLst>
            <pc:docMk/>
            <pc:sldMk cId="847343678" sldId="794"/>
            <ac:spMk id="2" creationId="{EC407794-659B-7571-CBD1-D11F944066D0}"/>
          </ac:spMkLst>
        </pc:spChg>
      </pc:sldChg>
      <pc:sldChg chg="addSp delSp modSp">
        <pc:chgData name="Remo, Timothy [USA]" userId="S::637536@bah.com::09a505a9-22a4-48eb-8d28-723f7b3cb8d9" providerId="AD" clId="Web-{CBEF10F5-6E04-89E7-769B-04885F89CB7D}" dt="2024-02-14T19:10:53.633" v="226" actId="1076"/>
        <pc:sldMkLst>
          <pc:docMk/>
          <pc:sldMk cId="1921719113" sldId="796"/>
        </pc:sldMkLst>
        <pc:spChg chg="mod">
          <ac:chgData name="Remo, Timothy [USA]" userId="S::637536@bah.com::09a505a9-22a4-48eb-8d28-723f7b3cb8d9" providerId="AD" clId="Web-{CBEF10F5-6E04-89E7-769B-04885F89CB7D}" dt="2024-02-14T19:10:53.633" v="226" actId="1076"/>
          <ac:spMkLst>
            <pc:docMk/>
            <pc:sldMk cId="1921719113" sldId="796"/>
            <ac:spMk id="2" creationId="{063CBF26-606E-B389-0387-C177756F0F6D}"/>
          </ac:spMkLst>
        </pc:spChg>
        <pc:spChg chg="mod">
          <ac:chgData name="Remo, Timothy [USA]" userId="S::637536@bah.com::09a505a9-22a4-48eb-8d28-723f7b3cb8d9" providerId="AD" clId="Web-{CBEF10F5-6E04-89E7-769B-04885F89CB7D}" dt="2024-02-14T19:10:36.492" v="224" actId="20577"/>
          <ac:spMkLst>
            <pc:docMk/>
            <pc:sldMk cId="1921719113" sldId="796"/>
            <ac:spMk id="3" creationId="{CC54207F-7230-5010-3610-8EB9EDD9FB87}"/>
          </ac:spMkLst>
        </pc:spChg>
        <pc:spChg chg="mod">
          <ac:chgData name="Remo, Timothy [USA]" userId="S::637536@bah.com::09a505a9-22a4-48eb-8d28-723f7b3cb8d9" providerId="AD" clId="Web-{CBEF10F5-6E04-89E7-769B-04885F89CB7D}" dt="2024-02-14T19:07:51.159" v="169"/>
          <ac:spMkLst>
            <pc:docMk/>
            <pc:sldMk cId="1921719113" sldId="796"/>
            <ac:spMk id="7" creationId="{2C4F8030-B98C-A29A-FF2E-299423210569}"/>
          </ac:spMkLst>
        </pc:spChg>
        <pc:spChg chg="mod">
          <ac:chgData name="Remo, Timothy [USA]" userId="S::637536@bah.com::09a505a9-22a4-48eb-8d28-723f7b3cb8d9" providerId="AD" clId="Web-{CBEF10F5-6E04-89E7-769B-04885F89CB7D}" dt="2024-02-14T19:07:51.190" v="170"/>
          <ac:spMkLst>
            <pc:docMk/>
            <pc:sldMk cId="1921719113" sldId="796"/>
            <ac:spMk id="8" creationId="{78E89D5F-43A1-D353-9D67-828A05071088}"/>
          </ac:spMkLst>
        </pc:spChg>
        <pc:spChg chg="add del">
          <ac:chgData name="Remo, Timothy [USA]" userId="S::637536@bah.com::09a505a9-22a4-48eb-8d28-723f7b3cb8d9" providerId="AD" clId="Web-{CBEF10F5-6E04-89E7-769B-04885F89CB7D}" dt="2024-02-14T19:08:39.489" v="180"/>
          <ac:spMkLst>
            <pc:docMk/>
            <pc:sldMk cId="1921719113" sldId="796"/>
            <ac:spMk id="12" creationId="{E184EBA9-635E-CE86-2993-080294C6D6A3}"/>
          </ac:spMkLst>
        </pc:spChg>
        <pc:spChg chg="add del mod">
          <ac:chgData name="Remo, Timothy [USA]" userId="S::637536@bah.com::09a505a9-22a4-48eb-8d28-723f7b3cb8d9" providerId="AD" clId="Web-{CBEF10F5-6E04-89E7-769B-04885F89CB7D}" dt="2024-02-14T19:09:50.756" v="202"/>
          <ac:spMkLst>
            <pc:docMk/>
            <pc:sldMk cId="1921719113" sldId="796"/>
            <ac:spMk id="13" creationId="{7FFA7AA7-D7C3-47A9-8F61-8C4472724FF5}"/>
          </ac:spMkLst>
        </pc:spChg>
        <pc:grpChg chg="mod">
          <ac:chgData name="Remo, Timothy [USA]" userId="S::637536@bah.com::09a505a9-22a4-48eb-8d28-723f7b3cb8d9" providerId="AD" clId="Web-{CBEF10F5-6E04-89E7-769B-04885F89CB7D}" dt="2024-02-14T19:10:41.617" v="225" actId="1076"/>
          <ac:grpSpMkLst>
            <pc:docMk/>
            <pc:sldMk cId="1921719113" sldId="796"/>
            <ac:grpSpMk id="4" creationId="{61B25802-0AB1-019A-0F77-1AB0DE416667}"/>
          </ac:grpSpMkLst>
        </pc:grpChg>
      </pc:sldChg>
      <pc:sldChg chg="modSp">
        <pc:chgData name="Remo, Timothy [USA]" userId="S::637536@bah.com::09a505a9-22a4-48eb-8d28-723f7b3cb8d9" providerId="AD" clId="Web-{CBEF10F5-6E04-89E7-769B-04885F89CB7D}" dt="2024-02-14T19:06:03.422" v="159" actId="14100"/>
        <pc:sldMkLst>
          <pc:docMk/>
          <pc:sldMk cId="3171847788" sldId="800"/>
        </pc:sldMkLst>
        <pc:spChg chg="mod">
          <ac:chgData name="Remo, Timothy [USA]" userId="S::637536@bah.com::09a505a9-22a4-48eb-8d28-723f7b3cb8d9" providerId="AD" clId="Web-{CBEF10F5-6E04-89E7-769B-04885F89CB7D}" dt="2024-02-14T19:05:48.328" v="157" actId="20577"/>
          <ac:spMkLst>
            <pc:docMk/>
            <pc:sldMk cId="3171847788" sldId="800"/>
            <ac:spMk id="2" creationId="{B4F41F70-DD2B-ACB8-DFBD-E34E0C77361A}"/>
          </ac:spMkLst>
        </pc:spChg>
        <pc:spChg chg="mod">
          <ac:chgData name="Remo, Timothy [USA]" userId="S::637536@bah.com::09a505a9-22a4-48eb-8d28-723f7b3cb8d9" providerId="AD" clId="Web-{CBEF10F5-6E04-89E7-769B-04885F89CB7D}" dt="2024-02-14T19:06:03.422" v="159" actId="14100"/>
          <ac:spMkLst>
            <pc:docMk/>
            <pc:sldMk cId="3171847788" sldId="800"/>
            <ac:spMk id="3" creationId="{0DCE44CB-A755-140F-503A-DD68238191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D0348-AD8D-41EB-9A68-3AE86EEBF880}"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27EC8-5951-4ECA-8740-A17C790D63D5}" type="slidenum">
              <a:rPr lang="en-US" smtClean="0"/>
              <a:t>‹#›</a:t>
            </a:fld>
            <a:endParaRPr lang="en-US"/>
          </a:p>
        </p:txBody>
      </p:sp>
    </p:spTree>
    <p:extLst>
      <p:ext uri="{BB962C8B-B14F-4D97-AF65-F5344CB8AC3E}">
        <p14:creationId xmlns:p14="http://schemas.microsoft.com/office/powerpoint/2010/main" val="90436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a:t>
            </a:r>
          </a:p>
          <a:p>
            <a:r>
              <a:rPr lang="en-US">
                <a:ea typeface="Calibri"/>
                <a:cs typeface="Calibri"/>
              </a:rPr>
              <a:t>Good morning everyone! Thank you for being here.</a:t>
            </a:r>
          </a:p>
          <a:p>
            <a:r>
              <a:rPr lang="en-US">
                <a:ea typeface="Calibri"/>
                <a:cs typeface="Calibri"/>
              </a:rPr>
              <a:t>My name is Tim and I have the pleasure of introducing our project and our team.</a:t>
            </a:r>
          </a:p>
          <a:p>
            <a:endParaRPr lang="en-US">
              <a:ea typeface="Calibri"/>
              <a:cs typeface="Calibri"/>
            </a:endParaRPr>
          </a:p>
          <a:p>
            <a:r>
              <a:rPr lang="en-US">
                <a:ea typeface="Calibri"/>
                <a:cs typeface="Calibri"/>
              </a:rPr>
              <a:t>Today, we are excited to present our project on Decision Tree &amp; Neural Network for Mobile Phone Data. In this presentation, we will discuss how we utilized these powerful machine learning techniques to analyze and derive insights from mobile phone data. </a:t>
            </a:r>
          </a:p>
          <a:p>
            <a:endParaRPr lang="en-US">
              <a:ea typeface="Calibri"/>
              <a:cs typeface="Calibri"/>
            </a:endParaRPr>
          </a:p>
          <a:p>
            <a:r>
              <a:rPr lang="en-US">
                <a:ea typeface="Calibri"/>
                <a:cs typeface="Calibri"/>
              </a:rPr>
              <a:t>We put a lot of work into this and we hope it shows. In addition to our evaluation, our aim is for you to walk away having learned something.</a:t>
            </a:r>
          </a:p>
          <a:p>
            <a:endParaRPr lang="en-US">
              <a:ea typeface="Calibri"/>
              <a:cs typeface="Calibri"/>
            </a:endParaRPr>
          </a:p>
          <a:p>
            <a:r>
              <a:rPr lang="en-US">
                <a:ea typeface="Calibri"/>
                <a:cs typeface="Calibri"/>
              </a:rPr>
              <a:t>Now let's meet the team.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323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Brett- This is the output produced from the classification model by plotting a tree graph. For visualization purposes, the graph on the right is just is just a condensed portion from the full tree on the left.</a:t>
            </a:r>
          </a:p>
          <a:p>
            <a:endParaRPr lang="en-US"/>
          </a:p>
          <a:p>
            <a:r>
              <a:rPr lang="en-US"/>
              <a:t>The decision tree selects the feature variables that are most useful in explaining the price with each leaf labeled with its most probable class. From there, we can try to learn what events might have led to the resulting price. </a:t>
            </a:r>
            <a:endParaRPr lang="en-US">
              <a:cs typeface="Calibri"/>
            </a:endParaRPr>
          </a:p>
        </p:txBody>
      </p:sp>
      <p:sp>
        <p:nvSpPr>
          <p:cNvPr id="4" name="Slide Number Placeholder 3"/>
          <p:cNvSpPr>
            <a:spLocks noGrp="1"/>
          </p:cNvSpPr>
          <p:nvPr>
            <p:ph type="sldNum" sz="quarter" idx="5"/>
          </p:nvPr>
        </p:nvSpPr>
        <p:spPr/>
        <p:txBody>
          <a:bodyPr/>
          <a:lstStyle/>
          <a:p>
            <a:fld id="{9E427EC8-5951-4ECA-8740-A17C790D63D5}" type="slidenum">
              <a:rPr lang="en-US" smtClean="0"/>
              <a:t>10</a:t>
            </a:fld>
            <a:endParaRPr lang="en-US"/>
          </a:p>
        </p:txBody>
      </p:sp>
    </p:spTree>
    <p:extLst>
      <p:ext uri="{BB962C8B-B14F-4D97-AF65-F5344CB8AC3E}">
        <p14:creationId xmlns:p14="http://schemas.microsoft.com/office/powerpoint/2010/main" val="205224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Christian</a:t>
            </a:r>
          </a:p>
        </p:txBody>
      </p:sp>
      <p:sp>
        <p:nvSpPr>
          <p:cNvPr id="4" name="Slide Number Placeholder 3"/>
          <p:cNvSpPr>
            <a:spLocks noGrp="1"/>
          </p:cNvSpPr>
          <p:nvPr>
            <p:ph type="sldNum" sz="quarter" idx="5"/>
          </p:nvPr>
        </p:nvSpPr>
        <p:spPr/>
        <p:txBody>
          <a:bodyPr/>
          <a:lstStyle/>
          <a:p>
            <a:fld id="{9E427EC8-5951-4ECA-8740-A17C790D63D5}" type="slidenum">
              <a:rPr lang="en-US" smtClean="0"/>
              <a:t>11</a:t>
            </a:fld>
            <a:endParaRPr lang="en-US"/>
          </a:p>
        </p:txBody>
      </p:sp>
    </p:spTree>
    <p:extLst>
      <p:ext uri="{BB962C8B-B14F-4D97-AF65-F5344CB8AC3E}">
        <p14:creationId xmlns:p14="http://schemas.microsoft.com/office/powerpoint/2010/main" val="1863515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a:t>
            </a:r>
          </a:p>
          <a:p>
            <a:r>
              <a:rPr lang="en-US">
                <a:ea typeface="Calibri"/>
                <a:cs typeface="Calibri"/>
              </a:rPr>
              <a:t>Neural networks are algorithms inspired by the human brain, designed to recognize patterns in data. They consist of interconnected nodes (neurons) that learn from input data to make decisions or predictions.</a:t>
            </a:r>
            <a:endParaRPr lang="en-US"/>
          </a:p>
          <a:p>
            <a:r>
              <a:rPr lang="en-US"/>
              <a:t>We chose to create a neural network for classification because of its ability to:</a:t>
            </a:r>
            <a:endParaRPr lang="en-US">
              <a:cs typeface="Calibri"/>
            </a:endParaRPr>
          </a:p>
          <a:p>
            <a:pPr marL="228600" indent="-228600">
              <a:buAutoNum type="arabicParenR"/>
            </a:pPr>
            <a:r>
              <a:rPr lang="en-US">
                <a:ea typeface="Calibri"/>
                <a:cs typeface="Calibri"/>
              </a:rPr>
              <a:t>Learn complex patterns</a:t>
            </a:r>
          </a:p>
          <a:p>
            <a:pPr marL="228600" indent="-228600">
              <a:buAutoNum type="arabicParenR"/>
            </a:pPr>
            <a:r>
              <a:rPr lang="en-US">
                <a:ea typeface="Calibri"/>
                <a:cs typeface="Calibri"/>
              </a:rPr>
              <a:t>Automatically extract relevant features</a:t>
            </a:r>
          </a:p>
          <a:p>
            <a:pPr marL="228600" indent="-228600">
              <a:buAutoNum type="arabicParenR"/>
            </a:pPr>
            <a:r>
              <a:rPr lang="en-US">
                <a:ea typeface="Calibri"/>
                <a:cs typeface="Calibri"/>
              </a:rPr>
              <a:t>Handle large data sets</a:t>
            </a:r>
          </a:p>
        </p:txBody>
      </p:sp>
      <p:sp>
        <p:nvSpPr>
          <p:cNvPr id="4" name="Slide Number Placeholder 3"/>
          <p:cNvSpPr>
            <a:spLocks noGrp="1"/>
          </p:cNvSpPr>
          <p:nvPr>
            <p:ph type="sldNum" sz="quarter" idx="5"/>
          </p:nvPr>
        </p:nvSpPr>
        <p:spPr/>
        <p:txBody>
          <a:bodyPr/>
          <a:lstStyle/>
          <a:p>
            <a:fld id="{9E427EC8-5951-4ECA-8740-A17C790D63D5}" type="slidenum">
              <a:rPr lang="en-US" smtClean="0"/>
              <a:t>12</a:t>
            </a:fld>
            <a:endParaRPr lang="en-US"/>
          </a:p>
        </p:txBody>
      </p:sp>
    </p:spTree>
    <p:extLst>
      <p:ext uri="{BB962C8B-B14F-4D97-AF65-F5344CB8AC3E}">
        <p14:creationId xmlns:p14="http://schemas.microsoft.com/office/powerpoint/2010/main" val="1397791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a:t>
            </a:r>
          </a:p>
          <a:p>
            <a:r>
              <a:rPr lang="en-US"/>
              <a:t>Here we have a table of multiple trials that we ran with different numbers of layers, layers depths, and number of epochs, and we sorted it in order of the highest accuracy. We found a trend of having a lower number of layers produced lower loss values on average, and higher accuracy. We also found that the more epochs we used produced a higher accuracy which makes sense since it has more repetitions to run the network and learn from the previous attempts.</a:t>
            </a:r>
            <a:endParaRPr lang="en-US">
              <a:cs typeface="Calibri"/>
            </a:endParaRPr>
          </a:p>
        </p:txBody>
      </p:sp>
      <p:sp>
        <p:nvSpPr>
          <p:cNvPr id="4" name="Slide Number Placeholder 3"/>
          <p:cNvSpPr>
            <a:spLocks noGrp="1"/>
          </p:cNvSpPr>
          <p:nvPr>
            <p:ph type="sldNum" sz="quarter" idx="5"/>
          </p:nvPr>
        </p:nvSpPr>
        <p:spPr/>
        <p:txBody>
          <a:bodyPr/>
          <a:lstStyle/>
          <a:p>
            <a:fld id="{9E427EC8-5951-4ECA-8740-A17C790D63D5}" type="slidenum">
              <a:rPr lang="en-US" smtClean="0"/>
              <a:t>13</a:t>
            </a:fld>
            <a:endParaRPr lang="en-US"/>
          </a:p>
        </p:txBody>
      </p:sp>
    </p:spTree>
    <p:extLst>
      <p:ext uri="{BB962C8B-B14F-4D97-AF65-F5344CB8AC3E}">
        <p14:creationId xmlns:p14="http://schemas.microsoft.com/office/powerpoint/2010/main" val="1826540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a:t>
            </a:r>
          </a:p>
          <a:p>
            <a:r>
              <a:rPr lang="en-US"/>
              <a:t>After experimenting with different numbers of layers and the number of units per layer, we found that having a wider and shallower model benefitted the output for our data. In this graph we can see that the validated loss and the actual loss from our model followed a similar trend, and started to converge at the end here. </a:t>
            </a:r>
          </a:p>
          <a:p>
            <a:r>
              <a:rPr lang="en-US"/>
              <a:t>We also implemented early stopping which helped end the number of epochs we used early when the loss started to even out with the hope that it will prevent overfitting. </a:t>
            </a:r>
          </a:p>
          <a:p>
            <a:endParaRPr lang="en-US"/>
          </a:p>
        </p:txBody>
      </p:sp>
      <p:sp>
        <p:nvSpPr>
          <p:cNvPr id="4" name="Slide Number Placeholder 3"/>
          <p:cNvSpPr>
            <a:spLocks noGrp="1"/>
          </p:cNvSpPr>
          <p:nvPr>
            <p:ph type="sldNum" sz="quarter" idx="5"/>
          </p:nvPr>
        </p:nvSpPr>
        <p:spPr/>
        <p:txBody>
          <a:bodyPr/>
          <a:lstStyle/>
          <a:p>
            <a:fld id="{9E427EC8-5951-4ECA-8740-A17C790D63D5}" type="slidenum">
              <a:rPr lang="en-US" smtClean="0"/>
              <a:t>14</a:t>
            </a:fld>
            <a:endParaRPr lang="en-US"/>
          </a:p>
        </p:txBody>
      </p:sp>
    </p:spTree>
    <p:extLst>
      <p:ext uri="{BB962C8B-B14F-4D97-AF65-F5344CB8AC3E}">
        <p14:creationId xmlns:p14="http://schemas.microsoft.com/office/powerpoint/2010/main" val="1081058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a:t>
            </a:r>
          </a:p>
          <a:p>
            <a:r>
              <a:rPr lang="en-US"/>
              <a:t>An example of a deeper network that we started with is shown here where we had 5 layers with less units each, and from this graph we can see that the loss didn’t converge to the validated loss as much as the last model and it also ran an additional 100 epochs before it hit an early stopping point.</a:t>
            </a:r>
          </a:p>
          <a:p>
            <a:r>
              <a:rPr lang="en-US"/>
              <a:t>From this we concluded that for our dataset a shallower network produced a more desirable output.</a:t>
            </a:r>
          </a:p>
        </p:txBody>
      </p:sp>
      <p:sp>
        <p:nvSpPr>
          <p:cNvPr id="4" name="Slide Number Placeholder 3"/>
          <p:cNvSpPr>
            <a:spLocks noGrp="1"/>
          </p:cNvSpPr>
          <p:nvPr>
            <p:ph type="sldNum" sz="quarter" idx="5"/>
          </p:nvPr>
        </p:nvSpPr>
        <p:spPr/>
        <p:txBody>
          <a:bodyPr/>
          <a:lstStyle/>
          <a:p>
            <a:fld id="{9E427EC8-5951-4ECA-8740-A17C790D63D5}" type="slidenum">
              <a:rPr lang="en-US" smtClean="0"/>
              <a:t>15</a:t>
            </a:fld>
            <a:endParaRPr lang="en-US"/>
          </a:p>
        </p:txBody>
      </p:sp>
    </p:spTree>
    <p:extLst>
      <p:ext uri="{BB962C8B-B14F-4D97-AF65-F5344CB8AC3E}">
        <p14:creationId xmlns:p14="http://schemas.microsoft.com/office/powerpoint/2010/main" val="1771963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a:t>
            </a:r>
          </a:p>
          <a:p>
            <a:r>
              <a:rPr lang="en-US"/>
              <a:t>When we produced our confusion matrix we found that it produced a 100% accurate prediction with no false positives or negatives, and we believe this may be due to a combination of overfitting and a lot of the data having a very close linear trend, so it is easy for our model to reach very high levels of accuracy</a:t>
            </a:r>
          </a:p>
        </p:txBody>
      </p:sp>
      <p:sp>
        <p:nvSpPr>
          <p:cNvPr id="4" name="Slide Number Placeholder 3"/>
          <p:cNvSpPr>
            <a:spLocks noGrp="1"/>
          </p:cNvSpPr>
          <p:nvPr>
            <p:ph type="sldNum" sz="quarter" idx="5"/>
          </p:nvPr>
        </p:nvSpPr>
        <p:spPr/>
        <p:txBody>
          <a:bodyPr/>
          <a:lstStyle/>
          <a:p>
            <a:fld id="{9E427EC8-5951-4ECA-8740-A17C790D63D5}" type="slidenum">
              <a:rPr lang="en-US" smtClean="0"/>
              <a:t>16</a:t>
            </a:fld>
            <a:endParaRPr lang="en-US"/>
          </a:p>
        </p:txBody>
      </p:sp>
    </p:spTree>
    <p:extLst>
      <p:ext uri="{BB962C8B-B14F-4D97-AF65-F5344CB8AC3E}">
        <p14:creationId xmlns:p14="http://schemas.microsoft.com/office/powerpoint/2010/main" val="1759216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427EC8-5951-4ECA-8740-A17C790D63D5}" type="slidenum">
              <a:rPr lang="en-US" smtClean="0"/>
              <a:t>18</a:t>
            </a:fld>
            <a:endParaRPr lang="en-US"/>
          </a:p>
        </p:txBody>
      </p:sp>
    </p:spTree>
    <p:extLst>
      <p:ext uri="{BB962C8B-B14F-4D97-AF65-F5344CB8AC3E}">
        <p14:creationId xmlns:p14="http://schemas.microsoft.com/office/powerpoint/2010/main" val="1004007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a:t>
            </a:r>
          </a:p>
        </p:txBody>
      </p:sp>
      <p:sp>
        <p:nvSpPr>
          <p:cNvPr id="4" name="Slide Number Placeholder 3"/>
          <p:cNvSpPr>
            <a:spLocks noGrp="1"/>
          </p:cNvSpPr>
          <p:nvPr>
            <p:ph type="sldNum" sz="quarter" idx="5"/>
          </p:nvPr>
        </p:nvSpPr>
        <p:spPr/>
        <p:txBody>
          <a:bodyPr/>
          <a:lstStyle/>
          <a:p>
            <a:fld id="{9E427EC8-5951-4ECA-8740-A17C790D63D5}" type="slidenum">
              <a:rPr lang="en-US" smtClean="0"/>
              <a:t>2</a:t>
            </a:fld>
            <a:endParaRPr lang="en-US"/>
          </a:p>
        </p:txBody>
      </p:sp>
    </p:spTree>
    <p:extLst>
      <p:ext uri="{BB962C8B-B14F-4D97-AF65-F5344CB8AC3E}">
        <p14:creationId xmlns:p14="http://schemas.microsoft.com/office/powerpoint/2010/main" val="1028970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a:t>
            </a:r>
          </a:p>
          <a:p>
            <a:r>
              <a:rPr lang="en-US" sz="1200">
                <a:cs typeface="Calibri"/>
              </a:rPr>
              <a:t>The goal of this experiment is to design and implement a machine learning model to classify mobile phones into price ranges based on specifications such as RAM, battery power, touchscreen capabilities, and other relevant features</a:t>
            </a:r>
            <a:r>
              <a:rPr lang="en-US">
                <a:cs typeface="Calibri"/>
              </a:rPr>
              <a:t>.</a:t>
            </a:r>
          </a:p>
          <a:p>
            <a:endParaRPr lang="en-US">
              <a:cs typeface="Calibri"/>
            </a:endParaRPr>
          </a:p>
          <a:p>
            <a:r>
              <a:rPr lang="en-US">
                <a:cs typeface="Calibri"/>
              </a:rPr>
              <a:t>The methodology for classification that we decided on was Decision Tree and Neural Network</a:t>
            </a:r>
          </a:p>
        </p:txBody>
      </p:sp>
      <p:sp>
        <p:nvSpPr>
          <p:cNvPr id="4" name="Slide Number Placeholder 3"/>
          <p:cNvSpPr>
            <a:spLocks noGrp="1"/>
          </p:cNvSpPr>
          <p:nvPr>
            <p:ph type="sldNum" sz="quarter" idx="5"/>
          </p:nvPr>
        </p:nvSpPr>
        <p:spPr/>
        <p:txBody>
          <a:bodyPr/>
          <a:lstStyle/>
          <a:p>
            <a:fld id="{9E427EC8-5951-4ECA-8740-A17C790D63D5}" type="slidenum">
              <a:rPr lang="en-US" smtClean="0"/>
              <a:t>3</a:t>
            </a:fld>
            <a:endParaRPr lang="en-US"/>
          </a:p>
        </p:txBody>
      </p:sp>
    </p:spTree>
    <p:extLst>
      <p:ext uri="{BB962C8B-B14F-4D97-AF65-F5344CB8AC3E}">
        <p14:creationId xmlns:p14="http://schemas.microsoft.com/office/powerpoint/2010/main" val="2378321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a:t>
            </a:r>
          </a:p>
          <a:p>
            <a:r>
              <a:rPr lang="en-US"/>
              <a:t>The dataset we chose to analyze is a collection of 21 features that phones can have and it contains 2000 rows of samples with no missing values, so it was easy to use and helped us produce some pretty useful output. It was also split into a labeled training set and a test set, but since the test set didn’t contain price data we ended up only using the training set. </a:t>
            </a:r>
          </a:p>
          <a:p>
            <a:r>
              <a:rPr lang="en-US"/>
              <a:t>The context of the dataset is imaging an owner of a mobile phone company needs to know how to estimate phone prices, and they do this by collecting sales data from other mobile phone companies, and some of the data points he collects include how much ram, memory, and battery life as well as other values different phone have.</a:t>
            </a:r>
          </a:p>
        </p:txBody>
      </p:sp>
      <p:sp>
        <p:nvSpPr>
          <p:cNvPr id="4" name="Slide Number Placeholder 3"/>
          <p:cNvSpPr>
            <a:spLocks noGrp="1"/>
          </p:cNvSpPr>
          <p:nvPr>
            <p:ph type="sldNum" sz="quarter" idx="5"/>
          </p:nvPr>
        </p:nvSpPr>
        <p:spPr/>
        <p:txBody>
          <a:bodyPr/>
          <a:lstStyle/>
          <a:p>
            <a:fld id="{9E427EC8-5951-4ECA-8740-A17C790D63D5}" type="slidenum">
              <a:rPr lang="en-US" smtClean="0"/>
              <a:t>4</a:t>
            </a:fld>
            <a:endParaRPr lang="en-US"/>
          </a:p>
        </p:txBody>
      </p:sp>
    </p:spTree>
    <p:extLst>
      <p:ext uri="{BB962C8B-B14F-4D97-AF65-F5344CB8AC3E}">
        <p14:creationId xmlns:p14="http://schemas.microsoft.com/office/powerpoint/2010/main" val="3356141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Brett- Early assumptions about the data. Based upon what we know from phones, we know that they sell differently based upon different features. These feature variables include battery life, screen size, and its processing capabilities. There are also common features that are built into our phones today, which include a touch screen, 3G and 4G, </a:t>
            </a:r>
            <a:r>
              <a:rPr lang="en-US" err="1"/>
              <a:t>wifi</a:t>
            </a:r>
            <a:r>
              <a:rPr lang="en-US"/>
              <a:t>, </a:t>
            </a:r>
            <a:r>
              <a:rPr lang="en-US" err="1"/>
              <a:t>bluetooth</a:t>
            </a:r>
            <a:r>
              <a:rPr lang="en-US"/>
              <a:t>, and a Dual sim tray. From these assumptions we can have an idea what the data may look like. </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E427EC8-5951-4ECA-8740-A17C790D63D5}" type="slidenum">
              <a:rPr lang="en-US" smtClean="0"/>
              <a:t>5</a:t>
            </a:fld>
            <a:endParaRPr lang="en-US"/>
          </a:p>
        </p:txBody>
      </p:sp>
    </p:spTree>
    <p:extLst>
      <p:ext uri="{BB962C8B-B14F-4D97-AF65-F5344CB8AC3E}">
        <p14:creationId xmlns:p14="http://schemas.microsoft.com/office/powerpoint/2010/main" val="876625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Lucas</a:t>
            </a:r>
            <a:br>
              <a:rPr lang="en-US"/>
            </a:br>
            <a:br>
              <a:rPr lang="en-US"/>
            </a:br>
            <a:r>
              <a:rPr lang="en-US"/>
              <a:t>evenly distributed</a:t>
            </a:r>
          </a:p>
        </p:txBody>
      </p:sp>
      <p:sp>
        <p:nvSpPr>
          <p:cNvPr id="4" name="Slide Number Placeholder 3"/>
          <p:cNvSpPr>
            <a:spLocks noGrp="1"/>
          </p:cNvSpPr>
          <p:nvPr>
            <p:ph type="sldNum" sz="quarter" idx="5"/>
          </p:nvPr>
        </p:nvSpPr>
        <p:spPr/>
        <p:txBody>
          <a:bodyPr/>
          <a:lstStyle/>
          <a:p>
            <a:fld id="{9E427EC8-5951-4ECA-8740-A17C790D63D5}" type="slidenum">
              <a:rPr lang="en-US" smtClean="0"/>
              <a:t>6</a:t>
            </a:fld>
            <a:endParaRPr lang="en-US"/>
          </a:p>
        </p:txBody>
      </p:sp>
    </p:spTree>
    <p:extLst>
      <p:ext uri="{BB962C8B-B14F-4D97-AF65-F5344CB8AC3E}">
        <p14:creationId xmlns:p14="http://schemas.microsoft.com/office/powerpoint/2010/main" val="364706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Christian</a:t>
            </a:r>
          </a:p>
        </p:txBody>
      </p:sp>
      <p:sp>
        <p:nvSpPr>
          <p:cNvPr id="4" name="Slide Number Placeholder 3"/>
          <p:cNvSpPr>
            <a:spLocks noGrp="1"/>
          </p:cNvSpPr>
          <p:nvPr>
            <p:ph type="sldNum" sz="quarter" idx="5"/>
          </p:nvPr>
        </p:nvSpPr>
        <p:spPr/>
        <p:txBody>
          <a:bodyPr/>
          <a:lstStyle/>
          <a:p>
            <a:fld id="{9E427EC8-5951-4ECA-8740-A17C790D63D5}" type="slidenum">
              <a:rPr lang="en-US" smtClean="0"/>
              <a:t>7</a:t>
            </a:fld>
            <a:endParaRPr lang="en-US"/>
          </a:p>
        </p:txBody>
      </p:sp>
    </p:spTree>
    <p:extLst>
      <p:ext uri="{BB962C8B-B14F-4D97-AF65-F5344CB8AC3E}">
        <p14:creationId xmlns:p14="http://schemas.microsoft.com/office/powerpoint/2010/main" val="3255833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Christian</a:t>
            </a:r>
          </a:p>
        </p:txBody>
      </p:sp>
      <p:sp>
        <p:nvSpPr>
          <p:cNvPr id="4" name="Slide Number Placeholder 3"/>
          <p:cNvSpPr>
            <a:spLocks noGrp="1"/>
          </p:cNvSpPr>
          <p:nvPr>
            <p:ph type="sldNum" sz="quarter" idx="5"/>
          </p:nvPr>
        </p:nvSpPr>
        <p:spPr/>
        <p:txBody>
          <a:bodyPr/>
          <a:lstStyle/>
          <a:p>
            <a:fld id="{9E427EC8-5951-4ECA-8740-A17C790D63D5}" type="slidenum">
              <a:rPr lang="en-US" smtClean="0"/>
              <a:t>8</a:t>
            </a:fld>
            <a:endParaRPr lang="en-US"/>
          </a:p>
        </p:txBody>
      </p:sp>
    </p:spTree>
    <p:extLst>
      <p:ext uri="{BB962C8B-B14F-4D97-AF65-F5344CB8AC3E}">
        <p14:creationId xmlns:p14="http://schemas.microsoft.com/office/powerpoint/2010/main" val="4190782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Lucas</a:t>
            </a:r>
          </a:p>
          <a:p>
            <a:endParaRPr lang="en-US"/>
          </a:p>
          <a:p>
            <a:r>
              <a:rPr lang="en-US"/>
              <a:t>Why did we choose to use These models</a:t>
            </a:r>
          </a:p>
          <a:p>
            <a:r>
              <a:rPr lang="en-US"/>
              <a:t>Handle nonlinearity very well</a:t>
            </a:r>
          </a:p>
        </p:txBody>
      </p:sp>
      <p:sp>
        <p:nvSpPr>
          <p:cNvPr id="4" name="Slide Number Placeholder 3"/>
          <p:cNvSpPr>
            <a:spLocks noGrp="1"/>
          </p:cNvSpPr>
          <p:nvPr>
            <p:ph type="sldNum" sz="quarter" idx="5"/>
          </p:nvPr>
        </p:nvSpPr>
        <p:spPr/>
        <p:txBody>
          <a:bodyPr/>
          <a:lstStyle/>
          <a:p>
            <a:fld id="{9E427EC8-5951-4ECA-8740-A17C790D63D5}" type="slidenum">
              <a:rPr lang="en-US" smtClean="0"/>
              <a:t>9</a:t>
            </a:fld>
            <a:endParaRPr lang="en-US"/>
          </a:p>
        </p:txBody>
      </p:sp>
    </p:spTree>
    <p:extLst>
      <p:ext uri="{BB962C8B-B14F-4D97-AF65-F5344CB8AC3E}">
        <p14:creationId xmlns:p14="http://schemas.microsoft.com/office/powerpoint/2010/main" val="3123616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1A6D7-31D4-C725-1802-A043FF1A7D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FF537C-FB9F-9D30-2DB1-AEB18AD575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810BBA-8CEE-00D3-3B7C-6B1330622FA1}"/>
              </a:ext>
            </a:extLst>
          </p:cNvPr>
          <p:cNvSpPr>
            <a:spLocks noGrp="1"/>
          </p:cNvSpPr>
          <p:nvPr>
            <p:ph type="dt" sz="half" idx="10"/>
          </p:nvPr>
        </p:nvSpPr>
        <p:spPr/>
        <p:txBody>
          <a:bodyPr/>
          <a:lstStyle/>
          <a:p>
            <a:fld id="{A86C8517-2173-4255-845D-341F00796812}" type="datetimeFigureOut">
              <a:rPr lang="en-US" smtClean="0"/>
              <a:t>2/15/2024</a:t>
            </a:fld>
            <a:endParaRPr lang="en-US"/>
          </a:p>
        </p:txBody>
      </p:sp>
      <p:sp>
        <p:nvSpPr>
          <p:cNvPr id="5" name="Footer Placeholder 4">
            <a:extLst>
              <a:ext uri="{FF2B5EF4-FFF2-40B4-BE49-F238E27FC236}">
                <a16:creationId xmlns:a16="http://schemas.microsoft.com/office/drawing/2014/main" id="{87B5F775-FCC1-8CB1-D76C-7C236B341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21354-F7B9-A073-EEBE-31B8D7684580}"/>
              </a:ext>
            </a:extLst>
          </p:cNvPr>
          <p:cNvSpPr>
            <a:spLocks noGrp="1"/>
          </p:cNvSpPr>
          <p:nvPr>
            <p:ph type="sldNum" sz="quarter" idx="12"/>
          </p:nvPr>
        </p:nvSpPr>
        <p:spPr/>
        <p:txBody>
          <a:bodyPr/>
          <a:lstStyle/>
          <a:p>
            <a:fld id="{F61B00C8-E6BB-4CEC-8E5C-3A3349F54E4A}" type="slidenum">
              <a:rPr lang="en-US" smtClean="0"/>
              <a:t>‹#›</a:t>
            </a:fld>
            <a:endParaRPr lang="en-US"/>
          </a:p>
        </p:txBody>
      </p:sp>
    </p:spTree>
    <p:extLst>
      <p:ext uri="{BB962C8B-B14F-4D97-AF65-F5344CB8AC3E}">
        <p14:creationId xmlns:p14="http://schemas.microsoft.com/office/powerpoint/2010/main" val="3313044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1C296-4C64-A923-1151-FFEC790C01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BBD73C-37B3-71DD-FC8D-E378C6048F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F2A2F-6739-F0E5-4616-F3B19DD8E29D}"/>
              </a:ext>
            </a:extLst>
          </p:cNvPr>
          <p:cNvSpPr>
            <a:spLocks noGrp="1"/>
          </p:cNvSpPr>
          <p:nvPr>
            <p:ph type="dt" sz="half" idx="10"/>
          </p:nvPr>
        </p:nvSpPr>
        <p:spPr/>
        <p:txBody>
          <a:bodyPr/>
          <a:lstStyle/>
          <a:p>
            <a:fld id="{A86C8517-2173-4255-845D-341F00796812}" type="datetimeFigureOut">
              <a:rPr lang="en-US" smtClean="0"/>
              <a:t>2/15/2024</a:t>
            </a:fld>
            <a:endParaRPr lang="en-US"/>
          </a:p>
        </p:txBody>
      </p:sp>
      <p:sp>
        <p:nvSpPr>
          <p:cNvPr id="5" name="Footer Placeholder 4">
            <a:extLst>
              <a:ext uri="{FF2B5EF4-FFF2-40B4-BE49-F238E27FC236}">
                <a16:creationId xmlns:a16="http://schemas.microsoft.com/office/drawing/2014/main" id="{9C1C1DF7-452B-97FE-F0AE-B9C08C58A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D2CF78-2E3F-D6B7-F2E2-00292481F435}"/>
              </a:ext>
            </a:extLst>
          </p:cNvPr>
          <p:cNvSpPr>
            <a:spLocks noGrp="1"/>
          </p:cNvSpPr>
          <p:nvPr>
            <p:ph type="sldNum" sz="quarter" idx="12"/>
          </p:nvPr>
        </p:nvSpPr>
        <p:spPr/>
        <p:txBody>
          <a:bodyPr/>
          <a:lstStyle/>
          <a:p>
            <a:fld id="{F61B00C8-E6BB-4CEC-8E5C-3A3349F54E4A}" type="slidenum">
              <a:rPr lang="en-US" smtClean="0"/>
              <a:t>‹#›</a:t>
            </a:fld>
            <a:endParaRPr lang="en-US"/>
          </a:p>
        </p:txBody>
      </p:sp>
    </p:spTree>
    <p:extLst>
      <p:ext uri="{BB962C8B-B14F-4D97-AF65-F5344CB8AC3E}">
        <p14:creationId xmlns:p14="http://schemas.microsoft.com/office/powerpoint/2010/main" val="94893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09FF6B-4374-8A3A-DE19-B219FD2334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F53010-125B-9C48-3506-0B79F029B6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FCB73F-2101-3E15-A565-828371AB3E3B}"/>
              </a:ext>
            </a:extLst>
          </p:cNvPr>
          <p:cNvSpPr>
            <a:spLocks noGrp="1"/>
          </p:cNvSpPr>
          <p:nvPr>
            <p:ph type="dt" sz="half" idx="10"/>
          </p:nvPr>
        </p:nvSpPr>
        <p:spPr/>
        <p:txBody>
          <a:bodyPr/>
          <a:lstStyle/>
          <a:p>
            <a:fld id="{A86C8517-2173-4255-845D-341F00796812}" type="datetimeFigureOut">
              <a:rPr lang="en-US" smtClean="0"/>
              <a:t>2/15/2024</a:t>
            </a:fld>
            <a:endParaRPr lang="en-US"/>
          </a:p>
        </p:txBody>
      </p:sp>
      <p:sp>
        <p:nvSpPr>
          <p:cNvPr id="5" name="Footer Placeholder 4">
            <a:extLst>
              <a:ext uri="{FF2B5EF4-FFF2-40B4-BE49-F238E27FC236}">
                <a16:creationId xmlns:a16="http://schemas.microsoft.com/office/drawing/2014/main" id="{85A10F19-C5B5-EA6C-8401-4EB420782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60D62D-C80A-41C4-203B-ED1ACC23A43A}"/>
              </a:ext>
            </a:extLst>
          </p:cNvPr>
          <p:cNvSpPr>
            <a:spLocks noGrp="1"/>
          </p:cNvSpPr>
          <p:nvPr>
            <p:ph type="sldNum" sz="quarter" idx="12"/>
          </p:nvPr>
        </p:nvSpPr>
        <p:spPr/>
        <p:txBody>
          <a:bodyPr/>
          <a:lstStyle/>
          <a:p>
            <a:fld id="{F61B00C8-E6BB-4CEC-8E5C-3A3349F54E4A}" type="slidenum">
              <a:rPr lang="en-US" smtClean="0"/>
              <a:t>‹#›</a:t>
            </a:fld>
            <a:endParaRPr lang="en-US"/>
          </a:p>
        </p:txBody>
      </p:sp>
    </p:spTree>
    <p:extLst>
      <p:ext uri="{BB962C8B-B14F-4D97-AF65-F5344CB8AC3E}">
        <p14:creationId xmlns:p14="http://schemas.microsoft.com/office/powerpoint/2010/main" val="3626969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Inter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0F8B95-06C6-CF88-1307-02713B526BB2}"/>
              </a:ext>
            </a:extLst>
          </p:cNvPr>
          <p:cNvSpPr/>
          <p:nvPr userDrawn="1"/>
        </p:nvSpPr>
        <p:spPr>
          <a:xfrm>
            <a:off x="-15425" y="6427694"/>
            <a:ext cx="12192000"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3E60EC12-9FE6-A69C-282D-05B7B7C97328}"/>
              </a:ext>
            </a:extLst>
          </p:cNvPr>
          <p:cNvSpPr/>
          <p:nvPr userDrawn="1"/>
        </p:nvSpPr>
        <p:spPr>
          <a:xfrm>
            <a:off x="0" y="0"/>
            <a:ext cx="8669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AB53BBC2-989F-A946-B825-9F5A846E1E52}"/>
              </a:ext>
            </a:extLst>
          </p:cNvPr>
          <p:cNvSpPr/>
          <p:nvPr userDrawn="1"/>
        </p:nvSpPr>
        <p:spPr>
          <a:xfrm>
            <a:off x="0" y="839775"/>
            <a:ext cx="12192000" cy="5587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9" name="Picture Placeholder 8"/>
          <p:cNvSpPr>
            <a:spLocks noGrp="1"/>
          </p:cNvSpPr>
          <p:nvPr>
            <p:ph type="pic" sz="quarter" idx="11"/>
          </p:nvPr>
        </p:nvSpPr>
        <p:spPr>
          <a:xfrm>
            <a:off x="376310" y="839812"/>
            <a:ext cx="3876021" cy="5587920"/>
          </a:xfrm>
          <a:solidFill>
            <a:schemeClr val="bg1"/>
          </a:solidFill>
        </p:spPr>
        <p:txBody>
          <a:bodyPr/>
          <a:lstStyle/>
          <a:p>
            <a:r>
              <a:rPr lang="en-US"/>
              <a:t>Click icon to add picture</a:t>
            </a:r>
          </a:p>
        </p:txBody>
      </p:sp>
      <p:sp>
        <p:nvSpPr>
          <p:cNvPr id="2" name="Title 1"/>
          <p:cNvSpPr>
            <a:spLocks noGrp="1"/>
          </p:cNvSpPr>
          <p:nvPr>
            <p:ph type="ctrTitle"/>
          </p:nvPr>
        </p:nvSpPr>
        <p:spPr>
          <a:xfrm>
            <a:off x="4792133" y="1201563"/>
            <a:ext cx="7227067" cy="2387600"/>
          </a:xfrm>
        </p:spPr>
        <p:txBody>
          <a:bodyPr anchor="b">
            <a:normAutofit/>
          </a:bodyPr>
          <a:lstStyle>
            <a:lvl1pPr algn="l">
              <a:lnSpc>
                <a:spcPct val="90000"/>
              </a:lnSpc>
              <a:defRPr sz="5000" spc="30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4792133" y="4015752"/>
            <a:ext cx="7227067" cy="628248"/>
          </a:xfrm>
        </p:spPr>
        <p:txBody>
          <a:bodyPr>
            <a:normAutofit/>
          </a:bodyPr>
          <a:lstStyle>
            <a:lvl1pPr marL="0" indent="0" algn="l">
              <a:buNone/>
              <a:defRPr sz="1400" b="0" i="1"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16"/>
          <p:cNvSpPr>
            <a:spLocks noGrp="1"/>
          </p:cNvSpPr>
          <p:nvPr>
            <p:ph type="body" sz="quarter" idx="10" hasCustomPrompt="1"/>
          </p:nvPr>
        </p:nvSpPr>
        <p:spPr>
          <a:xfrm>
            <a:off x="4792134" y="5928912"/>
            <a:ext cx="5010151" cy="346075"/>
          </a:xfrm>
        </p:spPr>
        <p:txBody>
          <a:bodyPr>
            <a:normAutofit/>
          </a:bodyPr>
          <a:lstStyle>
            <a:lvl1pPr marL="0" indent="0">
              <a:buNone/>
              <a:defRPr sz="1200" b="0" cap="all" spc="100" baseline="0">
                <a:solidFill>
                  <a:schemeClr val="bg1"/>
                </a:solidFill>
                <a:latin typeface="Calibri" charset="0"/>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a:t>Month Year</a:t>
            </a:r>
          </a:p>
        </p:txBody>
      </p:sp>
      <p:pic>
        <p:nvPicPr>
          <p:cNvPr id="11" name="Picture 10"/>
          <p:cNvPicPr>
            <a:picLocks noChangeAspect="1"/>
          </p:cNvPicPr>
          <p:nvPr userDrawn="1"/>
        </p:nvPicPr>
        <p:blipFill>
          <a:blip r:embed="rId2"/>
          <a:srcRect/>
          <a:stretch/>
        </p:blipFill>
        <p:spPr>
          <a:xfrm>
            <a:off x="376309" y="308377"/>
            <a:ext cx="3062224" cy="246953"/>
          </a:xfrm>
          <a:prstGeom prst="rect">
            <a:avLst/>
          </a:prstGeom>
        </p:spPr>
      </p:pic>
      <p:sp>
        <p:nvSpPr>
          <p:cNvPr id="4" name="Footer Placeholder 3">
            <a:extLst>
              <a:ext uri="{FF2B5EF4-FFF2-40B4-BE49-F238E27FC236}">
                <a16:creationId xmlns:a16="http://schemas.microsoft.com/office/drawing/2014/main" id="{F69D89AE-8FF5-3FFE-572F-79F2D05629CD}"/>
              </a:ext>
            </a:extLst>
          </p:cNvPr>
          <p:cNvSpPr txBox="1">
            <a:spLocks/>
          </p:cNvSpPr>
          <p:nvPr userDrawn="1"/>
        </p:nvSpPr>
        <p:spPr>
          <a:xfrm>
            <a:off x="376309" y="6578449"/>
            <a:ext cx="7706360" cy="164324"/>
          </a:xfrm>
          <a:prstGeom prst="rect">
            <a:avLst/>
          </a:prstGeom>
        </p:spPr>
        <p:txBody>
          <a:bodyPr vert="horz" lIns="0" tIns="0" rIns="0" bIns="0" rtlCol="0" anchor="ct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i="1">
                <a:solidFill>
                  <a:schemeClr val="tx1"/>
                </a:solidFill>
                <a:latin typeface="+mn-lt"/>
              </a:rPr>
              <a:t>Copyright © 2024 Booz Allen Hamilton Inc. </a:t>
            </a:r>
          </a:p>
        </p:txBody>
      </p:sp>
    </p:spTree>
    <p:extLst>
      <p:ext uri="{BB962C8B-B14F-4D97-AF65-F5344CB8AC3E}">
        <p14:creationId xmlns:p14="http://schemas.microsoft.com/office/powerpoint/2010/main" val="1732042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p:cNvSpPr/>
          <p:nvPr userDrawn="1"/>
        </p:nvSpPr>
        <p:spPr>
          <a:xfrm>
            <a:off x="395845" y="680720"/>
            <a:ext cx="11796156" cy="6177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itle 1"/>
          <p:cNvSpPr>
            <a:spLocks noGrp="1"/>
          </p:cNvSpPr>
          <p:nvPr>
            <p:ph type="title" hasCustomPrompt="1"/>
          </p:nvPr>
        </p:nvSpPr>
        <p:spPr>
          <a:xfrm>
            <a:off x="883477" y="758952"/>
            <a:ext cx="10272203" cy="3566160"/>
          </a:xfrm>
        </p:spPr>
        <p:txBody>
          <a:bodyPr anchor="b" anchorCtr="0">
            <a:normAutofit/>
          </a:bodyPr>
          <a:lstStyle>
            <a:lvl1pPr>
              <a:lnSpc>
                <a:spcPct val="85000"/>
              </a:lnSpc>
              <a:defRPr sz="4500" b="0">
                <a:solidFill>
                  <a:schemeClr val="tx1"/>
                </a:solidFill>
              </a:defRPr>
            </a:lvl1pPr>
          </a:lstStyle>
          <a:p>
            <a:r>
              <a:rPr lang="en-US"/>
              <a:t>Section heading</a:t>
            </a:r>
          </a:p>
        </p:txBody>
      </p:sp>
      <p:cxnSp>
        <p:nvCxnSpPr>
          <p:cNvPr id="12" name="Straight Connector 11"/>
          <p:cNvCxnSpPr/>
          <p:nvPr userDrawn="1"/>
        </p:nvCxnSpPr>
        <p:spPr>
          <a:xfrm>
            <a:off x="883477" y="4343400"/>
            <a:ext cx="1027220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03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C Wide 2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Table of Contents</a:t>
            </a:r>
          </a:p>
        </p:txBody>
      </p:sp>
      <p:sp>
        <p:nvSpPr>
          <p:cNvPr id="10" name="Content Placeholder 8"/>
          <p:cNvSpPr>
            <a:spLocks noGrp="1"/>
          </p:cNvSpPr>
          <p:nvPr>
            <p:ph sz="quarter" idx="13" hasCustomPrompt="1"/>
          </p:nvPr>
        </p:nvSpPr>
        <p:spPr>
          <a:xfrm>
            <a:off x="883477" y="1554481"/>
            <a:ext cx="4823483"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a:t>Section</a:t>
            </a:r>
          </a:p>
          <a:p>
            <a:pPr lvl="1"/>
            <a:r>
              <a:rPr lang="en-US"/>
              <a:t>Subsection</a:t>
            </a:r>
          </a:p>
        </p:txBody>
      </p:sp>
      <p:sp>
        <p:nvSpPr>
          <p:cNvPr id="13" name="Content Placeholder 8"/>
          <p:cNvSpPr>
            <a:spLocks noGrp="1"/>
          </p:cNvSpPr>
          <p:nvPr>
            <p:ph sz="quarter" idx="14" hasCustomPrompt="1"/>
          </p:nvPr>
        </p:nvSpPr>
        <p:spPr>
          <a:xfrm>
            <a:off x="6530316" y="1550021"/>
            <a:ext cx="4823483"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a:t>Section</a:t>
            </a:r>
          </a:p>
          <a:p>
            <a:pPr lvl="1"/>
            <a:r>
              <a:rPr lang="en-US"/>
              <a:t>Subsection</a:t>
            </a:r>
          </a:p>
        </p:txBody>
      </p:sp>
    </p:spTree>
    <p:extLst>
      <p:ext uri="{BB962C8B-B14F-4D97-AF65-F5344CB8AC3E}">
        <p14:creationId xmlns:p14="http://schemas.microsoft.com/office/powerpoint/2010/main" val="2787788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C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solidFill>
              </a:defRPr>
            </a:lvl1pPr>
          </a:lstStyle>
          <a:p>
            <a:r>
              <a:rPr lang="en-US"/>
              <a:t>AGENDA</a:t>
            </a:r>
          </a:p>
        </p:txBody>
      </p:sp>
      <p:sp>
        <p:nvSpPr>
          <p:cNvPr id="6" name="Content Placeholder 5"/>
          <p:cNvSpPr>
            <a:spLocks noGrp="1"/>
          </p:cNvSpPr>
          <p:nvPr>
            <p:ph sz="quarter" idx="12" hasCustomPrompt="1"/>
          </p:nvPr>
        </p:nvSpPr>
        <p:spPr>
          <a:xfrm>
            <a:off x="4876800" y="1499616"/>
            <a:ext cx="6477001" cy="4680522"/>
          </a:xfrm>
        </p:spPr>
        <p:txBody>
          <a:bodyPr>
            <a:normAutofit/>
          </a:bodyPr>
          <a:lstStyle>
            <a:lvl1pPr marL="0" indent="0">
              <a:spcBef>
                <a:spcPts val="1800"/>
              </a:spcBef>
              <a:buNone/>
              <a:defRPr sz="1600" i="0" cap="all" spc="100" baseline="0">
                <a:latin typeface="Calibri" charset="0"/>
                <a:ea typeface="Calibri" charset="0"/>
                <a:cs typeface="Calibri" charset="0"/>
              </a:defRPr>
            </a:lvl1pPr>
            <a:lvl2pPr marL="457200" indent="0">
              <a:spcBef>
                <a:spcPts val="1200"/>
              </a:spcBef>
              <a:buNone/>
              <a:defRPr/>
            </a:lvl2pPr>
          </a:lstStyle>
          <a:p>
            <a:pPr lvl="0"/>
            <a:r>
              <a:rPr lang="en-US"/>
              <a:t>Section 1</a:t>
            </a:r>
          </a:p>
          <a:p>
            <a:pPr lvl="0"/>
            <a:r>
              <a:rPr lang="en-US"/>
              <a:t>Section 2</a:t>
            </a:r>
          </a:p>
          <a:p>
            <a:pPr lvl="0"/>
            <a:r>
              <a:rPr lang="en-US"/>
              <a:t>Section 3</a:t>
            </a:r>
          </a:p>
          <a:p>
            <a:pPr lvl="0"/>
            <a:r>
              <a:rPr lang="en-US"/>
              <a:t>Section 4</a:t>
            </a:r>
          </a:p>
          <a:p>
            <a:pPr lvl="0"/>
            <a:r>
              <a:rPr lang="en-US"/>
              <a:t>Section 5</a:t>
            </a:r>
          </a:p>
          <a:p>
            <a:pPr lvl="0"/>
            <a:r>
              <a:rPr lang="en-US"/>
              <a:t>Section 6</a:t>
            </a:r>
          </a:p>
        </p:txBody>
      </p:sp>
    </p:spTree>
    <p:extLst>
      <p:ext uri="{BB962C8B-B14F-4D97-AF65-F5344CB8AC3E}">
        <p14:creationId xmlns:p14="http://schemas.microsoft.com/office/powerpoint/2010/main" val="350619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idx="1" hasCustomPrompt="1"/>
          </p:nvPr>
        </p:nvSpPr>
        <p:spPr>
          <a:xfrm>
            <a:off x="883478" y="1554481"/>
            <a:ext cx="10470321" cy="4626943"/>
          </a:xfrm>
          <a:prstGeom prst="rect">
            <a:avLst/>
          </a:prstGeom>
        </p:spPr>
        <p:txBody>
          <a:bodyPr vert="horz" lIns="0" tIns="0" rIns="0" bIns="0" rtlCol="0">
            <a:noAutofit/>
          </a:bodyPr>
          <a:lstStyle>
            <a:lvl3pPr>
              <a:defRPr>
                <a:solidFill>
                  <a:schemeClr val="tx1"/>
                </a:solidFill>
              </a:defRPr>
            </a:lvl3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 </a:t>
            </a:r>
          </a:p>
          <a:p>
            <a:pPr lvl="3"/>
            <a:r>
              <a:rPr lang="en-US"/>
              <a:t>Level 4 is an optional subhead</a:t>
            </a:r>
          </a:p>
          <a:p>
            <a:pPr lvl="4"/>
            <a:r>
              <a:rPr lang="en-US"/>
              <a:t>Level 5 is an optional short description. </a:t>
            </a:r>
          </a:p>
          <a:p>
            <a:pPr lvl="5"/>
            <a:r>
              <a:rPr lang="en-US"/>
              <a:t>Level 6 is used for source information or footnotes.</a:t>
            </a:r>
          </a:p>
        </p:txBody>
      </p:sp>
    </p:spTree>
    <p:extLst>
      <p:ext uri="{BB962C8B-B14F-4D97-AF65-F5344CB8AC3E}">
        <p14:creationId xmlns:p14="http://schemas.microsoft.com/office/powerpoint/2010/main" val="4157363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9" name="Content Placeholder 8"/>
          <p:cNvSpPr>
            <a:spLocks noGrp="1"/>
          </p:cNvSpPr>
          <p:nvPr>
            <p:ph sz="quarter" idx="12" hasCustomPrompt="1"/>
          </p:nvPr>
        </p:nvSpPr>
        <p:spPr>
          <a:xfrm>
            <a:off x="6472296" y="1550021"/>
            <a:ext cx="4881504" cy="4626943"/>
          </a:xfrm>
        </p:spPr>
        <p:txBody>
          <a:bodyPr/>
          <a:lstStyle>
            <a:lvl1pPr>
              <a:defRPr>
                <a:solidFill>
                  <a:schemeClr val="tx1"/>
                </a:solidFill>
              </a:defRPr>
            </a:lvl1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 </a:t>
            </a:r>
          </a:p>
          <a:p>
            <a:pPr lvl="3"/>
            <a:r>
              <a:rPr lang="en-US"/>
              <a:t>Level 4 is an optional subhead</a:t>
            </a:r>
          </a:p>
          <a:p>
            <a:pPr lvl="4"/>
            <a:r>
              <a:rPr lang="en-US"/>
              <a:t>Level 5 is an optional short description. </a:t>
            </a:r>
          </a:p>
          <a:p>
            <a:pPr lvl="5"/>
            <a:r>
              <a:rPr lang="en-US"/>
              <a:t>Level 6 is used for source information or footnotes.</a:t>
            </a:r>
          </a:p>
        </p:txBody>
      </p:sp>
      <p:sp>
        <p:nvSpPr>
          <p:cNvPr id="2" name="Title 1"/>
          <p:cNvSpPr>
            <a:spLocks noGrp="1"/>
          </p:cNvSpPr>
          <p:nvPr>
            <p:ph type="title"/>
          </p:nvPr>
        </p:nvSpPr>
        <p:spPr/>
        <p:txBody>
          <a:bodyPr/>
          <a:lstStyle/>
          <a:p>
            <a:r>
              <a:rPr lang="en-US"/>
              <a:t>Click to edit Master title style</a:t>
            </a:r>
          </a:p>
        </p:txBody>
      </p:sp>
      <p:sp>
        <p:nvSpPr>
          <p:cNvPr id="10" name="Content Placeholder 8"/>
          <p:cNvSpPr>
            <a:spLocks noGrp="1"/>
          </p:cNvSpPr>
          <p:nvPr>
            <p:ph sz="quarter" idx="13" hasCustomPrompt="1"/>
          </p:nvPr>
        </p:nvSpPr>
        <p:spPr>
          <a:xfrm>
            <a:off x="883477" y="1550021"/>
            <a:ext cx="4796211" cy="4626943"/>
          </a:xfrm>
        </p:spPr>
        <p:txBody>
          <a:bodyPr/>
          <a:lstStyle>
            <a:lvl1pPr>
              <a:defRPr baseline="0">
                <a:solidFill>
                  <a:schemeClr val="tx1"/>
                </a:solidFill>
              </a:defRPr>
            </a:lvl1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 </a:t>
            </a:r>
          </a:p>
          <a:p>
            <a:pPr lvl="3"/>
            <a:r>
              <a:rPr lang="en-US"/>
              <a:t>Level 4 is an optional subhead</a:t>
            </a:r>
          </a:p>
          <a:p>
            <a:pPr lvl="4"/>
            <a:r>
              <a:rPr lang="en-US"/>
              <a:t>Level 5 is an optional short description. </a:t>
            </a:r>
          </a:p>
          <a:p>
            <a:pPr lvl="5"/>
            <a:r>
              <a:rPr lang="en-US"/>
              <a:t>Level 6 is used for source information or footnotes.</a:t>
            </a:r>
          </a:p>
        </p:txBody>
      </p:sp>
    </p:spTree>
    <p:extLst>
      <p:ext uri="{BB962C8B-B14F-4D97-AF65-F5344CB8AC3E}">
        <p14:creationId xmlns:p14="http://schemas.microsoft.com/office/powerpoint/2010/main" val="3835459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5" hasCustomPrompt="1"/>
          </p:nvPr>
        </p:nvSpPr>
        <p:spPr>
          <a:xfrm>
            <a:off x="882651" y="1554481"/>
            <a:ext cx="3058583" cy="4637087"/>
          </a:xfrm>
        </p:spPr>
        <p:txBody>
          <a:bodyPr/>
          <a:lstStyle>
            <a:lvl1pPr marL="0" indent="0">
              <a:buNone/>
              <a:defRPr sz="1400" b="0" i="1" cap="none" spc="0" baseline="0">
                <a:solidFill>
                  <a:schemeClr val="accent4"/>
                </a:solidFill>
                <a:latin typeface="Georgia" panose="02040502050405020303" pitchFamily="18" charset="0"/>
              </a:defRPr>
            </a:lvl1pPr>
          </a:lstStyle>
          <a:p>
            <a:pPr lvl="0"/>
            <a:r>
              <a:rPr lang="en-US" b="0" i="1" cap="none" spc="0">
                <a:latin typeface="Georgia" charset="0"/>
                <a:ea typeface="Georgia" charset="0"/>
                <a:cs typeface="Georgia" charset="0"/>
              </a:rPr>
              <a:t>Call out goes here. This is a pull quote or description for a chart or graphic.</a:t>
            </a:r>
          </a:p>
        </p:txBody>
      </p:sp>
      <p:sp>
        <p:nvSpPr>
          <p:cNvPr id="9" name="Content Placeholder 8"/>
          <p:cNvSpPr>
            <a:spLocks noGrp="1"/>
          </p:cNvSpPr>
          <p:nvPr>
            <p:ph sz="quarter" idx="16" hasCustomPrompt="1"/>
          </p:nvPr>
        </p:nvSpPr>
        <p:spPr>
          <a:xfrm>
            <a:off x="4315884" y="1554481"/>
            <a:ext cx="7078133" cy="4637087"/>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 </a:t>
            </a:r>
          </a:p>
          <a:p>
            <a:pPr lvl="3"/>
            <a:r>
              <a:rPr lang="en-US"/>
              <a:t>Level 4 is an optional subhead</a:t>
            </a:r>
          </a:p>
          <a:p>
            <a:pPr lvl="4"/>
            <a:r>
              <a:rPr lang="en-US"/>
              <a:t>Level 5 is an optional short description. </a:t>
            </a:r>
          </a:p>
          <a:p>
            <a:pPr lvl="5"/>
            <a:r>
              <a:rPr lang="en-US"/>
              <a:t>Level 6 is used for source information or footnotes.</a:t>
            </a:r>
          </a:p>
        </p:txBody>
      </p:sp>
    </p:spTree>
    <p:extLst>
      <p:ext uri="{BB962C8B-B14F-4D97-AF65-F5344CB8AC3E}">
        <p14:creationId xmlns:p14="http://schemas.microsoft.com/office/powerpoint/2010/main" val="28685631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883477" y="5876734"/>
            <a:ext cx="10470323" cy="414338"/>
          </a:xfrm>
        </p:spPr>
        <p:txBody>
          <a:bodyPr anchor="b">
            <a:noAutofit/>
          </a:bodyPr>
          <a:lstStyle>
            <a:lvl1pPr marL="0" indent="0">
              <a:buNone/>
              <a:defRPr sz="1100" b="0" i="1" cap="none" spc="0" baseline="0">
                <a:solidFill>
                  <a:schemeClr val="tx1"/>
                </a:solidFill>
                <a:latin typeface="+mj-lt"/>
              </a:defRPr>
            </a:lvl1pPr>
          </a:lstStyle>
          <a:p>
            <a:pPr lvl="0"/>
            <a:r>
              <a:rPr lang="en-US"/>
              <a:t>Level 5 is a footnote or a place for source information.</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83477" y="1550021"/>
            <a:ext cx="10470323" cy="900217"/>
          </a:xfrm>
        </p:spPr>
        <p:txBody>
          <a:bodyPr/>
          <a:lstStyle>
            <a:lvl1pPr marL="0" indent="0">
              <a:spcBef>
                <a:spcPts val="1200"/>
              </a:spcBef>
              <a:buNone/>
              <a:defRPr b="1" cap="all" spc="100" baseline="0">
                <a:solidFill>
                  <a:schemeClr val="accent2"/>
                </a:solidFill>
              </a:defRPr>
            </a:lvl1pPr>
            <a:lvl2pPr marL="7938" indent="0">
              <a:spcBef>
                <a:spcPts val="600"/>
              </a:spcBef>
              <a:spcAft>
                <a:spcPts val="600"/>
              </a:spcAft>
              <a:buNone/>
              <a:tabLst/>
              <a:defRPr sz="1400" i="1">
                <a:latin typeface="Georgia" charset="0"/>
                <a:ea typeface="Georgia" charset="0"/>
                <a:cs typeface="Georgia" charset="0"/>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72722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2A415-6DCA-63D1-FC42-0C96C83CCD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85B528-3971-D20A-1132-3ECC4E8F3C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AA7A4-4773-3B11-ACD1-F8C5E67B2FBA}"/>
              </a:ext>
            </a:extLst>
          </p:cNvPr>
          <p:cNvSpPr>
            <a:spLocks noGrp="1"/>
          </p:cNvSpPr>
          <p:nvPr>
            <p:ph type="dt" sz="half" idx="10"/>
          </p:nvPr>
        </p:nvSpPr>
        <p:spPr/>
        <p:txBody>
          <a:bodyPr/>
          <a:lstStyle/>
          <a:p>
            <a:fld id="{A86C8517-2173-4255-845D-341F00796812}" type="datetimeFigureOut">
              <a:rPr lang="en-US" smtClean="0"/>
              <a:t>2/15/2024</a:t>
            </a:fld>
            <a:endParaRPr lang="en-US"/>
          </a:p>
        </p:txBody>
      </p:sp>
      <p:sp>
        <p:nvSpPr>
          <p:cNvPr id="5" name="Footer Placeholder 4">
            <a:extLst>
              <a:ext uri="{FF2B5EF4-FFF2-40B4-BE49-F238E27FC236}">
                <a16:creationId xmlns:a16="http://schemas.microsoft.com/office/drawing/2014/main" id="{48AE1AA2-883C-4228-AF9A-907A43752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EA743-D5F3-83BA-7879-05F825BDEC0E}"/>
              </a:ext>
            </a:extLst>
          </p:cNvPr>
          <p:cNvSpPr>
            <a:spLocks noGrp="1"/>
          </p:cNvSpPr>
          <p:nvPr>
            <p:ph type="sldNum" sz="quarter" idx="12"/>
          </p:nvPr>
        </p:nvSpPr>
        <p:spPr/>
        <p:txBody>
          <a:bodyPr/>
          <a:lstStyle/>
          <a:p>
            <a:fld id="{F61B00C8-E6BB-4CEC-8E5C-3A3349F54E4A}" type="slidenum">
              <a:rPr lang="en-US" smtClean="0"/>
              <a:t>‹#›</a:t>
            </a:fld>
            <a:endParaRPr lang="en-US"/>
          </a:p>
        </p:txBody>
      </p:sp>
    </p:spTree>
    <p:extLst>
      <p:ext uri="{BB962C8B-B14F-4D97-AF65-F5344CB8AC3E}">
        <p14:creationId xmlns:p14="http://schemas.microsoft.com/office/powerpoint/2010/main" val="3187791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hart Placeholder 4"/>
          <p:cNvSpPr>
            <a:spLocks noGrp="1"/>
          </p:cNvSpPr>
          <p:nvPr>
            <p:ph type="chart" sz="quarter" idx="12"/>
          </p:nvPr>
        </p:nvSpPr>
        <p:spPr>
          <a:xfrm>
            <a:off x="882651" y="2781558"/>
            <a:ext cx="4961877" cy="2773565"/>
          </a:xfrm>
        </p:spPr>
        <p:txBody>
          <a:bodyPr/>
          <a:lstStyle/>
          <a:p>
            <a:r>
              <a:rPr lang="en-US"/>
              <a:t>Click icon to add chart</a:t>
            </a:r>
          </a:p>
        </p:txBody>
      </p:sp>
      <p:sp>
        <p:nvSpPr>
          <p:cNvPr id="11" name="Chart Placeholder 4"/>
          <p:cNvSpPr>
            <a:spLocks noGrp="1"/>
          </p:cNvSpPr>
          <p:nvPr>
            <p:ph type="chart" sz="quarter" idx="13"/>
          </p:nvPr>
        </p:nvSpPr>
        <p:spPr>
          <a:xfrm>
            <a:off x="6391922" y="2780285"/>
            <a:ext cx="4961877" cy="2773565"/>
          </a:xfrm>
        </p:spPr>
        <p:txBody>
          <a:bodyPr/>
          <a:lstStyle/>
          <a:p>
            <a:r>
              <a:rPr lang="en-US"/>
              <a:t>Click icon to add chart</a:t>
            </a:r>
          </a:p>
        </p:txBody>
      </p:sp>
      <p:sp>
        <p:nvSpPr>
          <p:cNvPr id="16" name="Text Placeholder 4"/>
          <p:cNvSpPr>
            <a:spLocks noGrp="1"/>
          </p:cNvSpPr>
          <p:nvPr>
            <p:ph type="body" sz="quarter" idx="14" hasCustomPrompt="1"/>
          </p:nvPr>
        </p:nvSpPr>
        <p:spPr>
          <a:xfrm>
            <a:off x="883477" y="5876734"/>
            <a:ext cx="10470323" cy="414338"/>
          </a:xfrm>
        </p:spPr>
        <p:txBody>
          <a:bodyPr anchor="b"/>
          <a:lstStyle>
            <a:lvl1pPr marL="0" indent="0">
              <a:buNone/>
              <a:defRPr lang="en-US" sz="1100" b="0" i="1" kern="1200" cap="none" spc="0" baseline="0" dirty="0" smtClean="0">
                <a:solidFill>
                  <a:schemeClr val="tx1"/>
                </a:solidFill>
                <a:latin typeface="Calibri" charset="0"/>
                <a:ea typeface="Calibri" charset="0"/>
                <a:cs typeface="Calibri" charset="0"/>
              </a:defRPr>
            </a:lvl1pPr>
          </a:lstStyle>
          <a:p>
            <a:pPr lvl="0"/>
            <a:r>
              <a:rPr lang="en-US"/>
              <a:t>Level 5 is a footnote or a place for source information.</a:t>
            </a:r>
          </a:p>
        </p:txBody>
      </p:sp>
      <p:sp>
        <p:nvSpPr>
          <p:cNvPr id="10" name="Text Placeholder 9"/>
          <p:cNvSpPr>
            <a:spLocks noGrp="1"/>
          </p:cNvSpPr>
          <p:nvPr>
            <p:ph type="body" sz="quarter" idx="17" hasCustomPrompt="1"/>
          </p:nvPr>
        </p:nvSpPr>
        <p:spPr>
          <a:xfrm>
            <a:off x="882651" y="1557118"/>
            <a:ext cx="10471149" cy="1095151"/>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mn-lt"/>
              </a:defRPr>
            </a:lvl1pPr>
            <a:lvl2pPr>
              <a:defRPr spc="0"/>
            </a:lvl2pPr>
            <a:lvl3pPr>
              <a:defRPr spc="0"/>
            </a:lvl3pPr>
            <a:lvl4pPr>
              <a:defRPr spc="0"/>
            </a:lvl4pPr>
            <a:lvl5pPr>
              <a:defRPr spc="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a:p>
          <a:p>
            <a:pPr lvl="0"/>
            <a:endParaRPr lang="en-US"/>
          </a:p>
        </p:txBody>
      </p:sp>
    </p:spTree>
    <p:extLst>
      <p:ext uri="{BB962C8B-B14F-4D97-AF65-F5344CB8AC3E}">
        <p14:creationId xmlns:p14="http://schemas.microsoft.com/office/powerpoint/2010/main" val="2778876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Thank You</a:t>
            </a:r>
          </a:p>
        </p:txBody>
      </p:sp>
      <p:sp>
        <p:nvSpPr>
          <p:cNvPr id="6" name="Text Placeholder 5"/>
          <p:cNvSpPr>
            <a:spLocks noGrp="1"/>
          </p:cNvSpPr>
          <p:nvPr>
            <p:ph type="body" sz="quarter" idx="12" hasCustomPrompt="1"/>
          </p:nvPr>
        </p:nvSpPr>
        <p:spPr>
          <a:xfrm>
            <a:off x="883478" y="1554481"/>
            <a:ext cx="10470321" cy="803275"/>
          </a:xfrm>
        </p:spPr>
        <p:txBody>
          <a:bodyPr/>
          <a:lstStyle>
            <a:lvl1pPr marL="0" indent="0">
              <a:buNone/>
              <a:defRPr b="0" cap="none" spc="0" baseline="0">
                <a:solidFill>
                  <a:schemeClr val="tx1"/>
                </a:solidFill>
                <a:latin typeface="+mn-lt"/>
              </a:defRPr>
            </a:lvl1pPr>
          </a:lstStyle>
          <a:p>
            <a:pPr lvl="0"/>
            <a:r>
              <a:rPr lang="en-US"/>
              <a:t>For more information about XXX, contact…</a:t>
            </a:r>
          </a:p>
        </p:txBody>
      </p:sp>
      <p:sp>
        <p:nvSpPr>
          <p:cNvPr id="19" name="Picture Placeholder 18"/>
          <p:cNvSpPr>
            <a:spLocks noGrp="1"/>
          </p:cNvSpPr>
          <p:nvPr>
            <p:ph type="pic" sz="quarter" idx="13"/>
          </p:nvPr>
        </p:nvSpPr>
        <p:spPr>
          <a:xfrm>
            <a:off x="883477" y="2487427"/>
            <a:ext cx="2316480" cy="1737360"/>
          </a:xfrm>
        </p:spPr>
        <p:txBody>
          <a:bodyPr/>
          <a:lstStyle>
            <a:lvl1pPr marL="0" indent="0">
              <a:buNone/>
              <a:defRPr/>
            </a:lvl1pPr>
          </a:lstStyle>
          <a:p>
            <a:r>
              <a:rPr lang="en-US"/>
              <a:t>Click icon to add picture</a:t>
            </a:r>
          </a:p>
        </p:txBody>
      </p:sp>
      <p:sp>
        <p:nvSpPr>
          <p:cNvPr id="20" name="Text Placeholder 5"/>
          <p:cNvSpPr>
            <a:spLocks noGrp="1"/>
          </p:cNvSpPr>
          <p:nvPr>
            <p:ph type="body" sz="quarter" idx="14" hasCustomPrompt="1"/>
          </p:nvPr>
        </p:nvSpPr>
        <p:spPr>
          <a:xfrm>
            <a:off x="883477" y="4389691"/>
            <a:ext cx="231648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30" name="Picture Placeholder 18"/>
          <p:cNvSpPr>
            <a:spLocks noGrp="1"/>
          </p:cNvSpPr>
          <p:nvPr>
            <p:ph type="pic" sz="quarter" idx="15"/>
          </p:nvPr>
        </p:nvSpPr>
        <p:spPr>
          <a:xfrm>
            <a:off x="3582893" y="2487427"/>
            <a:ext cx="2316480" cy="1737360"/>
          </a:xfrm>
        </p:spPr>
        <p:txBody>
          <a:bodyPr/>
          <a:lstStyle>
            <a:lvl1pPr marL="0" indent="0">
              <a:buNone/>
              <a:defRPr/>
            </a:lvl1pPr>
          </a:lstStyle>
          <a:p>
            <a:r>
              <a:rPr lang="en-US"/>
              <a:t>Click icon to add picture</a:t>
            </a:r>
          </a:p>
        </p:txBody>
      </p:sp>
      <p:sp>
        <p:nvSpPr>
          <p:cNvPr id="31" name="Text Placeholder 5"/>
          <p:cNvSpPr>
            <a:spLocks noGrp="1"/>
          </p:cNvSpPr>
          <p:nvPr>
            <p:ph type="body" sz="quarter" idx="16" hasCustomPrompt="1"/>
          </p:nvPr>
        </p:nvSpPr>
        <p:spPr>
          <a:xfrm>
            <a:off x="3582893" y="4389691"/>
            <a:ext cx="231648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32" name="Picture Placeholder 18"/>
          <p:cNvSpPr>
            <a:spLocks noGrp="1"/>
          </p:cNvSpPr>
          <p:nvPr>
            <p:ph type="pic" sz="quarter" idx="17"/>
          </p:nvPr>
        </p:nvSpPr>
        <p:spPr>
          <a:xfrm>
            <a:off x="6282309" y="2487427"/>
            <a:ext cx="2316480" cy="1737360"/>
          </a:xfrm>
        </p:spPr>
        <p:txBody>
          <a:bodyPr/>
          <a:lstStyle>
            <a:lvl1pPr marL="0" indent="0">
              <a:buNone/>
              <a:defRPr/>
            </a:lvl1pPr>
          </a:lstStyle>
          <a:p>
            <a:r>
              <a:rPr lang="en-US"/>
              <a:t>Click icon to add picture</a:t>
            </a:r>
          </a:p>
        </p:txBody>
      </p:sp>
      <p:sp>
        <p:nvSpPr>
          <p:cNvPr id="33" name="Text Placeholder 5"/>
          <p:cNvSpPr>
            <a:spLocks noGrp="1"/>
          </p:cNvSpPr>
          <p:nvPr>
            <p:ph type="body" sz="quarter" idx="18" hasCustomPrompt="1"/>
          </p:nvPr>
        </p:nvSpPr>
        <p:spPr>
          <a:xfrm>
            <a:off x="6282309" y="4389691"/>
            <a:ext cx="231648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34" name="Picture Placeholder 18"/>
          <p:cNvSpPr>
            <a:spLocks noGrp="1"/>
          </p:cNvSpPr>
          <p:nvPr>
            <p:ph type="pic" sz="quarter" idx="19"/>
          </p:nvPr>
        </p:nvSpPr>
        <p:spPr>
          <a:xfrm>
            <a:off x="8981725" y="2487427"/>
            <a:ext cx="2316480" cy="1737360"/>
          </a:xfrm>
        </p:spPr>
        <p:txBody>
          <a:bodyPr/>
          <a:lstStyle>
            <a:lvl1pPr marL="0" indent="0">
              <a:buNone/>
              <a:defRPr/>
            </a:lvl1pPr>
          </a:lstStyle>
          <a:p>
            <a:r>
              <a:rPr lang="en-US"/>
              <a:t>Click icon to add picture</a:t>
            </a:r>
          </a:p>
        </p:txBody>
      </p:sp>
      <p:sp>
        <p:nvSpPr>
          <p:cNvPr id="35" name="Text Placeholder 5"/>
          <p:cNvSpPr>
            <a:spLocks noGrp="1"/>
          </p:cNvSpPr>
          <p:nvPr>
            <p:ph type="body" sz="quarter" idx="20" hasCustomPrompt="1"/>
          </p:nvPr>
        </p:nvSpPr>
        <p:spPr>
          <a:xfrm>
            <a:off x="8981725" y="4389691"/>
            <a:ext cx="231648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37" name="Text Placeholder 5"/>
          <p:cNvSpPr>
            <a:spLocks noGrp="1"/>
          </p:cNvSpPr>
          <p:nvPr>
            <p:ph type="body" sz="quarter" idx="21" hasCustomPrompt="1"/>
          </p:nvPr>
        </p:nvSpPr>
        <p:spPr>
          <a:xfrm>
            <a:off x="883478" y="6055154"/>
            <a:ext cx="10470321" cy="345297"/>
          </a:xfrm>
        </p:spPr>
        <p:txBody>
          <a:bodyPr>
            <a:noAutofit/>
          </a:bodyPr>
          <a:lstStyle>
            <a:lvl1pPr marL="0" indent="0">
              <a:buNone/>
              <a:defRPr sz="1400" b="1" cap="none" spc="100" baseline="0">
                <a:solidFill>
                  <a:schemeClr val="accent1"/>
                </a:solidFill>
              </a:defRPr>
            </a:lvl1pPr>
          </a:lstStyle>
          <a:p>
            <a:r>
              <a:rPr lang="en-US"/>
              <a:t>BOOZALLEN.COM/CAPABILITY</a:t>
            </a:r>
          </a:p>
        </p:txBody>
      </p:sp>
    </p:spTree>
    <p:extLst>
      <p:ext uri="{BB962C8B-B14F-4D97-AF65-F5344CB8AC3E}">
        <p14:creationId xmlns:p14="http://schemas.microsoft.com/office/powerpoint/2010/main" val="2016805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Inter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0F8B95-06C6-CF88-1307-02713B526BB2}"/>
              </a:ext>
            </a:extLst>
          </p:cNvPr>
          <p:cNvSpPr/>
          <p:nvPr userDrawn="1"/>
        </p:nvSpPr>
        <p:spPr>
          <a:xfrm>
            <a:off x="-15425" y="6427694"/>
            <a:ext cx="12192000" cy="430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3E60EC12-9FE6-A69C-282D-05B7B7C97328}"/>
              </a:ext>
            </a:extLst>
          </p:cNvPr>
          <p:cNvSpPr/>
          <p:nvPr userDrawn="1"/>
        </p:nvSpPr>
        <p:spPr>
          <a:xfrm>
            <a:off x="0" y="0"/>
            <a:ext cx="86698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AB53BBC2-989F-A946-B825-9F5A846E1E52}"/>
              </a:ext>
            </a:extLst>
          </p:cNvPr>
          <p:cNvSpPr/>
          <p:nvPr userDrawn="1"/>
        </p:nvSpPr>
        <p:spPr>
          <a:xfrm>
            <a:off x="0" y="839775"/>
            <a:ext cx="12192000" cy="55879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9" name="Picture Placeholder 8"/>
          <p:cNvSpPr>
            <a:spLocks noGrp="1"/>
          </p:cNvSpPr>
          <p:nvPr>
            <p:ph type="pic" sz="quarter" idx="11"/>
          </p:nvPr>
        </p:nvSpPr>
        <p:spPr>
          <a:xfrm>
            <a:off x="376310" y="839812"/>
            <a:ext cx="3876021" cy="5587920"/>
          </a:xfrm>
          <a:solidFill>
            <a:schemeClr val="bg1"/>
          </a:solidFill>
        </p:spPr>
        <p:txBody>
          <a:bodyPr/>
          <a:lstStyle/>
          <a:p>
            <a:r>
              <a:rPr lang="en-US"/>
              <a:t>Click icon to add picture</a:t>
            </a:r>
          </a:p>
        </p:txBody>
      </p:sp>
      <p:sp>
        <p:nvSpPr>
          <p:cNvPr id="2" name="Title 1"/>
          <p:cNvSpPr>
            <a:spLocks noGrp="1"/>
          </p:cNvSpPr>
          <p:nvPr>
            <p:ph type="ctrTitle"/>
          </p:nvPr>
        </p:nvSpPr>
        <p:spPr>
          <a:xfrm>
            <a:off x="4792133" y="1201563"/>
            <a:ext cx="7227067" cy="2387600"/>
          </a:xfrm>
        </p:spPr>
        <p:txBody>
          <a:bodyPr anchor="b">
            <a:normAutofit/>
          </a:bodyPr>
          <a:lstStyle>
            <a:lvl1pPr algn="l">
              <a:lnSpc>
                <a:spcPct val="90000"/>
              </a:lnSpc>
              <a:defRPr sz="5000" spc="30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4792133" y="4015752"/>
            <a:ext cx="7227067" cy="628248"/>
          </a:xfrm>
        </p:spPr>
        <p:txBody>
          <a:bodyPr>
            <a:normAutofit/>
          </a:bodyPr>
          <a:lstStyle>
            <a:lvl1pPr marL="0" indent="0" algn="l">
              <a:buNone/>
              <a:defRPr sz="1400" b="0" i="1"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16"/>
          <p:cNvSpPr>
            <a:spLocks noGrp="1"/>
          </p:cNvSpPr>
          <p:nvPr>
            <p:ph type="body" sz="quarter" idx="10" hasCustomPrompt="1"/>
          </p:nvPr>
        </p:nvSpPr>
        <p:spPr>
          <a:xfrm>
            <a:off x="4792134" y="5928912"/>
            <a:ext cx="5010151" cy="346075"/>
          </a:xfrm>
        </p:spPr>
        <p:txBody>
          <a:bodyPr>
            <a:normAutofit/>
          </a:bodyPr>
          <a:lstStyle>
            <a:lvl1pPr marL="0" indent="0">
              <a:buNone/>
              <a:defRPr sz="1200" b="0" cap="all" spc="100" baseline="0">
                <a:solidFill>
                  <a:schemeClr val="bg1"/>
                </a:solidFill>
                <a:latin typeface="Calibri" charset="0"/>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a:t>Month Year</a:t>
            </a:r>
          </a:p>
        </p:txBody>
      </p:sp>
      <p:pic>
        <p:nvPicPr>
          <p:cNvPr id="11" name="Picture 10"/>
          <p:cNvPicPr>
            <a:picLocks noChangeAspect="1"/>
          </p:cNvPicPr>
          <p:nvPr userDrawn="1"/>
        </p:nvPicPr>
        <p:blipFill>
          <a:blip r:embed="rId2"/>
          <a:srcRect/>
          <a:stretch/>
        </p:blipFill>
        <p:spPr>
          <a:xfrm>
            <a:off x="376309" y="308377"/>
            <a:ext cx="3062224" cy="246953"/>
          </a:xfrm>
          <a:prstGeom prst="rect">
            <a:avLst/>
          </a:prstGeom>
        </p:spPr>
      </p:pic>
      <p:sp>
        <p:nvSpPr>
          <p:cNvPr id="4" name="Footer Placeholder 3">
            <a:extLst>
              <a:ext uri="{FF2B5EF4-FFF2-40B4-BE49-F238E27FC236}">
                <a16:creationId xmlns:a16="http://schemas.microsoft.com/office/drawing/2014/main" id="{F69D89AE-8FF5-3FFE-572F-79F2D05629CD}"/>
              </a:ext>
            </a:extLst>
          </p:cNvPr>
          <p:cNvSpPr txBox="1">
            <a:spLocks/>
          </p:cNvSpPr>
          <p:nvPr userDrawn="1"/>
        </p:nvSpPr>
        <p:spPr>
          <a:xfrm>
            <a:off x="376309" y="6578449"/>
            <a:ext cx="7706360" cy="164324"/>
          </a:xfrm>
          <a:prstGeom prst="rect">
            <a:avLst/>
          </a:prstGeom>
        </p:spPr>
        <p:txBody>
          <a:bodyPr vert="horz" lIns="0" tIns="0" rIns="0" bIns="0" rtlCol="0" anchor="ct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i="1">
                <a:solidFill>
                  <a:schemeClr val="tx1"/>
                </a:solidFill>
                <a:latin typeface="+mn-lt"/>
              </a:rPr>
              <a:t>Copyright © 2024 Booz Allen Hamilton Inc. </a:t>
            </a:r>
          </a:p>
        </p:txBody>
      </p:sp>
    </p:spTree>
    <p:extLst>
      <p:ext uri="{BB962C8B-B14F-4D97-AF65-F5344CB8AC3E}">
        <p14:creationId xmlns:p14="http://schemas.microsoft.com/office/powerpoint/2010/main" val="30940459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p:cNvSpPr/>
          <p:nvPr userDrawn="1"/>
        </p:nvSpPr>
        <p:spPr>
          <a:xfrm>
            <a:off x="395845" y="680720"/>
            <a:ext cx="11796156" cy="6177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itle 1"/>
          <p:cNvSpPr>
            <a:spLocks noGrp="1"/>
          </p:cNvSpPr>
          <p:nvPr>
            <p:ph type="title" hasCustomPrompt="1"/>
          </p:nvPr>
        </p:nvSpPr>
        <p:spPr>
          <a:xfrm>
            <a:off x="883477" y="758952"/>
            <a:ext cx="10272203" cy="3566160"/>
          </a:xfrm>
        </p:spPr>
        <p:txBody>
          <a:bodyPr anchor="b" anchorCtr="0">
            <a:normAutofit/>
          </a:bodyPr>
          <a:lstStyle>
            <a:lvl1pPr>
              <a:lnSpc>
                <a:spcPct val="85000"/>
              </a:lnSpc>
              <a:defRPr sz="4500" b="0">
                <a:solidFill>
                  <a:schemeClr val="tx1"/>
                </a:solidFill>
              </a:defRPr>
            </a:lvl1pPr>
          </a:lstStyle>
          <a:p>
            <a:r>
              <a:rPr lang="en-US"/>
              <a:t>Section heading</a:t>
            </a:r>
          </a:p>
        </p:txBody>
      </p:sp>
      <p:cxnSp>
        <p:nvCxnSpPr>
          <p:cNvPr id="12" name="Straight Connector 11"/>
          <p:cNvCxnSpPr/>
          <p:nvPr userDrawn="1"/>
        </p:nvCxnSpPr>
        <p:spPr>
          <a:xfrm>
            <a:off x="883477" y="4343400"/>
            <a:ext cx="1027220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096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C Wide 2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Table of Contents</a:t>
            </a:r>
          </a:p>
        </p:txBody>
      </p:sp>
      <p:sp>
        <p:nvSpPr>
          <p:cNvPr id="10" name="Content Placeholder 8"/>
          <p:cNvSpPr>
            <a:spLocks noGrp="1"/>
          </p:cNvSpPr>
          <p:nvPr>
            <p:ph sz="quarter" idx="13" hasCustomPrompt="1"/>
          </p:nvPr>
        </p:nvSpPr>
        <p:spPr>
          <a:xfrm>
            <a:off x="883477" y="1554481"/>
            <a:ext cx="4823483"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a:t>Section</a:t>
            </a:r>
          </a:p>
          <a:p>
            <a:pPr lvl="1"/>
            <a:r>
              <a:rPr lang="en-US"/>
              <a:t>Subsection</a:t>
            </a:r>
          </a:p>
        </p:txBody>
      </p:sp>
      <p:sp>
        <p:nvSpPr>
          <p:cNvPr id="13" name="Content Placeholder 8"/>
          <p:cNvSpPr>
            <a:spLocks noGrp="1"/>
          </p:cNvSpPr>
          <p:nvPr>
            <p:ph sz="quarter" idx="14" hasCustomPrompt="1"/>
          </p:nvPr>
        </p:nvSpPr>
        <p:spPr>
          <a:xfrm>
            <a:off x="6530316" y="1550021"/>
            <a:ext cx="4823483"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a:t>Section</a:t>
            </a:r>
          </a:p>
          <a:p>
            <a:pPr lvl="1"/>
            <a:r>
              <a:rPr lang="en-US"/>
              <a:t>Subsection</a:t>
            </a:r>
          </a:p>
        </p:txBody>
      </p:sp>
    </p:spTree>
    <p:extLst>
      <p:ext uri="{BB962C8B-B14F-4D97-AF65-F5344CB8AC3E}">
        <p14:creationId xmlns:p14="http://schemas.microsoft.com/office/powerpoint/2010/main" val="3949632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idx="1" hasCustomPrompt="1"/>
          </p:nvPr>
        </p:nvSpPr>
        <p:spPr>
          <a:xfrm>
            <a:off x="883478" y="1554481"/>
            <a:ext cx="10470321" cy="4626943"/>
          </a:xfrm>
          <a:prstGeom prst="rect">
            <a:avLst/>
          </a:prstGeom>
        </p:spPr>
        <p:txBody>
          <a:bodyPr vert="horz" lIns="0" tIns="0" rIns="0" bIns="0" rtlCol="0">
            <a:noAutofit/>
          </a:bodyPr>
          <a:lstStyle>
            <a:lvl3pPr>
              <a:defRPr>
                <a:solidFill>
                  <a:schemeClr val="tx1"/>
                </a:solidFill>
              </a:defRPr>
            </a:lvl3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 </a:t>
            </a:r>
          </a:p>
          <a:p>
            <a:pPr lvl="3"/>
            <a:r>
              <a:rPr lang="en-US"/>
              <a:t>Level 4 is an optional subhead</a:t>
            </a:r>
          </a:p>
          <a:p>
            <a:pPr lvl="4"/>
            <a:r>
              <a:rPr lang="en-US"/>
              <a:t>Level 5 is an optional short description. </a:t>
            </a:r>
          </a:p>
          <a:p>
            <a:pPr lvl="5"/>
            <a:r>
              <a:rPr lang="en-US"/>
              <a:t>Level 6 is used for source information or footnotes.</a:t>
            </a:r>
          </a:p>
        </p:txBody>
      </p:sp>
    </p:spTree>
    <p:extLst>
      <p:ext uri="{BB962C8B-B14F-4D97-AF65-F5344CB8AC3E}">
        <p14:creationId xmlns:p14="http://schemas.microsoft.com/office/powerpoint/2010/main" val="1321312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9" name="Content Placeholder 8"/>
          <p:cNvSpPr>
            <a:spLocks noGrp="1"/>
          </p:cNvSpPr>
          <p:nvPr>
            <p:ph sz="quarter" idx="12" hasCustomPrompt="1"/>
          </p:nvPr>
        </p:nvSpPr>
        <p:spPr>
          <a:xfrm>
            <a:off x="6472296" y="1550021"/>
            <a:ext cx="4881504" cy="4626943"/>
          </a:xfrm>
        </p:spPr>
        <p:txBody>
          <a:bodyPr/>
          <a:lstStyle>
            <a:lvl1pPr>
              <a:defRPr>
                <a:solidFill>
                  <a:schemeClr val="tx1"/>
                </a:solidFill>
              </a:defRPr>
            </a:lvl1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 </a:t>
            </a:r>
          </a:p>
          <a:p>
            <a:pPr lvl="3"/>
            <a:r>
              <a:rPr lang="en-US"/>
              <a:t>Level 4 is an optional subhead</a:t>
            </a:r>
          </a:p>
          <a:p>
            <a:pPr lvl="4"/>
            <a:r>
              <a:rPr lang="en-US"/>
              <a:t>Level 5 is an optional short description. </a:t>
            </a:r>
          </a:p>
          <a:p>
            <a:pPr lvl="5"/>
            <a:r>
              <a:rPr lang="en-US"/>
              <a:t>Level 6 is used for source information or footnotes.</a:t>
            </a:r>
          </a:p>
        </p:txBody>
      </p:sp>
      <p:sp>
        <p:nvSpPr>
          <p:cNvPr id="2" name="Title 1"/>
          <p:cNvSpPr>
            <a:spLocks noGrp="1"/>
          </p:cNvSpPr>
          <p:nvPr>
            <p:ph type="title"/>
          </p:nvPr>
        </p:nvSpPr>
        <p:spPr/>
        <p:txBody>
          <a:bodyPr/>
          <a:lstStyle/>
          <a:p>
            <a:r>
              <a:rPr lang="en-US"/>
              <a:t>Click to edit Master title style</a:t>
            </a:r>
          </a:p>
        </p:txBody>
      </p:sp>
      <p:sp>
        <p:nvSpPr>
          <p:cNvPr id="10" name="Content Placeholder 8"/>
          <p:cNvSpPr>
            <a:spLocks noGrp="1"/>
          </p:cNvSpPr>
          <p:nvPr>
            <p:ph sz="quarter" idx="13" hasCustomPrompt="1"/>
          </p:nvPr>
        </p:nvSpPr>
        <p:spPr>
          <a:xfrm>
            <a:off x="883477" y="1550021"/>
            <a:ext cx="4796211" cy="4626943"/>
          </a:xfrm>
        </p:spPr>
        <p:txBody>
          <a:bodyPr/>
          <a:lstStyle>
            <a:lvl1pPr>
              <a:defRPr baseline="0">
                <a:solidFill>
                  <a:schemeClr val="tx1"/>
                </a:solidFill>
              </a:defRPr>
            </a:lvl1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 </a:t>
            </a:r>
          </a:p>
          <a:p>
            <a:pPr lvl="3"/>
            <a:r>
              <a:rPr lang="en-US"/>
              <a:t>Level 4 is an optional subhead</a:t>
            </a:r>
          </a:p>
          <a:p>
            <a:pPr lvl="4"/>
            <a:r>
              <a:rPr lang="en-US"/>
              <a:t>Level 5 is an optional short description. </a:t>
            </a:r>
          </a:p>
          <a:p>
            <a:pPr lvl="5"/>
            <a:r>
              <a:rPr lang="en-US"/>
              <a:t>Level 6 is used for source information or footnotes.</a:t>
            </a:r>
          </a:p>
        </p:txBody>
      </p:sp>
    </p:spTree>
    <p:extLst>
      <p:ext uri="{BB962C8B-B14F-4D97-AF65-F5344CB8AC3E}">
        <p14:creationId xmlns:p14="http://schemas.microsoft.com/office/powerpoint/2010/main" val="1898728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5" hasCustomPrompt="1"/>
          </p:nvPr>
        </p:nvSpPr>
        <p:spPr>
          <a:xfrm>
            <a:off x="882651" y="1554481"/>
            <a:ext cx="3058583" cy="4637087"/>
          </a:xfrm>
        </p:spPr>
        <p:txBody>
          <a:bodyPr/>
          <a:lstStyle>
            <a:lvl1pPr marL="0" indent="0">
              <a:buNone/>
              <a:defRPr sz="1400" b="0" i="1" cap="none" spc="0" baseline="0">
                <a:solidFill>
                  <a:schemeClr val="accent4"/>
                </a:solidFill>
                <a:latin typeface="Georgia" panose="02040502050405020303" pitchFamily="18" charset="0"/>
              </a:defRPr>
            </a:lvl1pPr>
          </a:lstStyle>
          <a:p>
            <a:pPr lvl="0"/>
            <a:r>
              <a:rPr lang="en-US" b="0" i="1" cap="none" spc="0">
                <a:latin typeface="Georgia" charset="0"/>
                <a:ea typeface="Georgia" charset="0"/>
                <a:cs typeface="Georgia" charset="0"/>
              </a:rPr>
              <a:t>Call out goes here. This is a pull quote or description for a chart or graphic.</a:t>
            </a:r>
          </a:p>
        </p:txBody>
      </p:sp>
      <p:sp>
        <p:nvSpPr>
          <p:cNvPr id="9" name="Content Placeholder 8"/>
          <p:cNvSpPr>
            <a:spLocks noGrp="1"/>
          </p:cNvSpPr>
          <p:nvPr>
            <p:ph sz="quarter" idx="16" hasCustomPrompt="1"/>
          </p:nvPr>
        </p:nvSpPr>
        <p:spPr>
          <a:xfrm>
            <a:off x="4315884" y="1554481"/>
            <a:ext cx="7078133" cy="4637087"/>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 </a:t>
            </a:r>
          </a:p>
          <a:p>
            <a:pPr lvl="3"/>
            <a:r>
              <a:rPr lang="en-US"/>
              <a:t>Level 4 is an optional subhead</a:t>
            </a:r>
          </a:p>
          <a:p>
            <a:pPr lvl="4"/>
            <a:r>
              <a:rPr lang="en-US"/>
              <a:t>Level 5 is an optional short description. </a:t>
            </a:r>
          </a:p>
          <a:p>
            <a:pPr lvl="5"/>
            <a:r>
              <a:rPr lang="en-US"/>
              <a:t>Level 6 is used for source information or footnotes.</a:t>
            </a:r>
          </a:p>
        </p:txBody>
      </p:sp>
    </p:spTree>
    <p:extLst>
      <p:ext uri="{BB962C8B-B14F-4D97-AF65-F5344CB8AC3E}">
        <p14:creationId xmlns:p14="http://schemas.microsoft.com/office/powerpoint/2010/main" val="37931036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883477" y="5876734"/>
            <a:ext cx="10470323" cy="414338"/>
          </a:xfrm>
        </p:spPr>
        <p:txBody>
          <a:bodyPr anchor="b">
            <a:noAutofit/>
          </a:bodyPr>
          <a:lstStyle>
            <a:lvl1pPr marL="0" indent="0">
              <a:buNone/>
              <a:defRPr sz="1100" b="0" i="1" cap="none" spc="0" baseline="0">
                <a:solidFill>
                  <a:schemeClr val="tx1"/>
                </a:solidFill>
                <a:latin typeface="+mj-lt"/>
              </a:defRPr>
            </a:lvl1pPr>
          </a:lstStyle>
          <a:p>
            <a:pPr lvl="0"/>
            <a:r>
              <a:rPr lang="en-US"/>
              <a:t>Level 5 is a footnote or a place for source information.</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83477" y="1550021"/>
            <a:ext cx="10470323" cy="900217"/>
          </a:xfrm>
        </p:spPr>
        <p:txBody>
          <a:bodyPr/>
          <a:lstStyle>
            <a:lvl1pPr marL="0" indent="0">
              <a:spcBef>
                <a:spcPts val="1200"/>
              </a:spcBef>
              <a:buNone/>
              <a:defRPr b="1" cap="all" spc="100" baseline="0">
                <a:solidFill>
                  <a:schemeClr val="accent2"/>
                </a:solidFill>
              </a:defRPr>
            </a:lvl1pPr>
            <a:lvl2pPr marL="7938" indent="0">
              <a:spcBef>
                <a:spcPts val="600"/>
              </a:spcBef>
              <a:spcAft>
                <a:spcPts val="600"/>
              </a:spcAft>
              <a:buNone/>
              <a:tabLst/>
              <a:defRPr sz="1400" i="1">
                <a:latin typeface="Georgia" charset="0"/>
                <a:ea typeface="Georgia" charset="0"/>
                <a:cs typeface="Georgia" charset="0"/>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12984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2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hart Placeholder 4"/>
          <p:cNvSpPr>
            <a:spLocks noGrp="1"/>
          </p:cNvSpPr>
          <p:nvPr>
            <p:ph type="chart" sz="quarter" idx="12"/>
          </p:nvPr>
        </p:nvSpPr>
        <p:spPr>
          <a:xfrm>
            <a:off x="882651" y="2781558"/>
            <a:ext cx="4961877" cy="2773565"/>
          </a:xfrm>
        </p:spPr>
        <p:txBody>
          <a:bodyPr/>
          <a:lstStyle/>
          <a:p>
            <a:r>
              <a:rPr lang="en-US"/>
              <a:t>Click icon to add chart</a:t>
            </a:r>
          </a:p>
        </p:txBody>
      </p:sp>
      <p:sp>
        <p:nvSpPr>
          <p:cNvPr id="11" name="Chart Placeholder 4"/>
          <p:cNvSpPr>
            <a:spLocks noGrp="1"/>
          </p:cNvSpPr>
          <p:nvPr>
            <p:ph type="chart" sz="quarter" idx="13"/>
          </p:nvPr>
        </p:nvSpPr>
        <p:spPr>
          <a:xfrm>
            <a:off x="6391922" y="2780285"/>
            <a:ext cx="4961877" cy="2773565"/>
          </a:xfrm>
        </p:spPr>
        <p:txBody>
          <a:bodyPr/>
          <a:lstStyle/>
          <a:p>
            <a:r>
              <a:rPr lang="en-US"/>
              <a:t>Click icon to add chart</a:t>
            </a:r>
          </a:p>
        </p:txBody>
      </p:sp>
      <p:sp>
        <p:nvSpPr>
          <p:cNvPr id="16" name="Text Placeholder 4"/>
          <p:cNvSpPr>
            <a:spLocks noGrp="1"/>
          </p:cNvSpPr>
          <p:nvPr>
            <p:ph type="body" sz="quarter" idx="14" hasCustomPrompt="1"/>
          </p:nvPr>
        </p:nvSpPr>
        <p:spPr>
          <a:xfrm>
            <a:off x="883477" y="5876734"/>
            <a:ext cx="10470323" cy="414338"/>
          </a:xfrm>
        </p:spPr>
        <p:txBody>
          <a:bodyPr anchor="b"/>
          <a:lstStyle>
            <a:lvl1pPr marL="0" indent="0">
              <a:buNone/>
              <a:defRPr lang="en-US" sz="1100" b="0" i="1" kern="1200" cap="none" spc="0" baseline="0" dirty="0" smtClean="0">
                <a:solidFill>
                  <a:schemeClr val="tx1"/>
                </a:solidFill>
                <a:latin typeface="Calibri" charset="0"/>
                <a:ea typeface="Calibri" charset="0"/>
                <a:cs typeface="Calibri" charset="0"/>
              </a:defRPr>
            </a:lvl1pPr>
          </a:lstStyle>
          <a:p>
            <a:pPr lvl="0"/>
            <a:r>
              <a:rPr lang="en-US"/>
              <a:t>Level 5 is a footnote or a place for source information.</a:t>
            </a:r>
          </a:p>
        </p:txBody>
      </p:sp>
      <p:sp>
        <p:nvSpPr>
          <p:cNvPr id="10" name="Text Placeholder 9"/>
          <p:cNvSpPr>
            <a:spLocks noGrp="1"/>
          </p:cNvSpPr>
          <p:nvPr>
            <p:ph type="body" sz="quarter" idx="17" hasCustomPrompt="1"/>
          </p:nvPr>
        </p:nvSpPr>
        <p:spPr>
          <a:xfrm>
            <a:off x="882651" y="1557118"/>
            <a:ext cx="10471149" cy="1095151"/>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mn-lt"/>
              </a:defRPr>
            </a:lvl1pPr>
            <a:lvl2pPr>
              <a:defRPr spc="0"/>
            </a:lvl2pPr>
            <a:lvl3pPr>
              <a:defRPr spc="0"/>
            </a:lvl3pPr>
            <a:lvl4pPr>
              <a:defRPr spc="0"/>
            </a:lvl4pPr>
            <a:lvl5pPr>
              <a:defRPr spc="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a:p>
          <a:p>
            <a:pPr lvl="0"/>
            <a:endParaRPr lang="en-US"/>
          </a:p>
        </p:txBody>
      </p:sp>
    </p:spTree>
    <p:extLst>
      <p:ext uri="{BB962C8B-B14F-4D97-AF65-F5344CB8AC3E}">
        <p14:creationId xmlns:p14="http://schemas.microsoft.com/office/powerpoint/2010/main" val="683421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B8BA-32EB-4437-6EA4-53C09BF57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8A9373-E762-86DE-FC38-FBABC3D6EC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8CEA92-C798-8EAC-7452-C8A681FB94D2}"/>
              </a:ext>
            </a:extLst>
          </p:cNvPr>
          <p:cNvSpPr>
            <a:spLocks noGrp="1"/>
          </p:cNvSpPr>
          <p:nvPr>
            <p:ph type="dt" sz="half" idx="10"/>
          </p:nvPr>
        </p:nvSpPr>
        <p:spPr/>
        <p:txBody>
          <a:bodyPr/>
          <a:lstStyle/>
          <a:p>
            <a:fld id="{A86C8517-2173-4255-845D-341F00796812}" type="datetimeFigureOut">
              <a:rPr lang="en-US" smtClean="0"/>
              <a:t>2/15/2024</a:t>
            </a:fld>
            <a:endParaRPr lang="en-US"/>
          </a:p>
        </p:txBody>
      </p:sp>
      <p:sp>
        <p:nvSpPr>
          <p:cNvPr id="5" name="Footer Placeholder 4">
            <a:extLst>
              <a:ext uri="{FF2B5EF4-FFF2-40B4-BE49-F238E27FC236}">
                <a16:creationId xmlns:a16="http://schemas.microsoft.com/office/drawing/2014/main" id="{4713F635-3669-9DC1-6EAA-A66679AF5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62287-EF95-A389-DE81-6AA540DD19C4}"/>
              </a:ext>
            </a:extLst>
          </p:cNvPr>
          <p:cNvSpPr>
            <a:spLocks noGrp="1"/>
          </p:cNvSpPr>
          <p:nvPr>
            <p:ph type="sldNum" sz="quarter" idx="12"/>
          </p:nvPr>
        </p:nvSpPr>
        <p:spPr/>
        <p:txBody>
          <a:bodyPr/>
          <a:lstStyle/>
          <a:p>
            <a:fld id="{F61B00C8-E6BB-4CEC-8E5C-3A3349F54E4A}" type="slidenum">
              <a:rPr lang="en-US" smtClean="0"/>
              <a:t>‹#›</a:t>
            </a:fld>
            <a:endParaRPr lang="en-US"/>
          </a:p>
        </p:txBody>
      </p:sp>
    </p:spTree>
    <p:extLst>
      <p:ext uri="{BB962C8B-B14F-4D97-AF65-F5344CB8AC3E}">
        <p14:creationId xmlns:p14="http://schemas.microsoft.com/office/powerpoint/2010/main" val="41665306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Thank You</a:t>
            </a:r>
          </a:p>
        </p:txBody>
      </p:sp>
      <p:sp>
        <p:nvSpPr>
          <p:cNvPr id="6" name="Text Placeholder 5"/>
          <p:cNvSpPr>
            <a:spLocks noGrp="1"/>
          </p:cNvSpPr>
          <p:nvPr>
            <p:ph type="body" sz="quarter" idx="12" hasCustomPrompt="1"/>
          </p:nvPr>
        </p:nvSpPr>
        <p:spPr>
          <a:xfrm>
            <a:off x="883478" y="1554481"/>
            <a:ext cx="10470321" cy="803275"/>
          </a:xfrm>
        </p:spPr>
        <p:txBody>
          <a:bodyPr/>
          <a:lstStyle>
            <a:lvl1pPr marL="0" indent="0">
              <a:buNone/>
              <a:defRPr b="0" cap="none" spc="0" baseline="0">
                <a:solidFill>
                  <a:schemeClr val="tx1"/>
                </a:solidFill>
                <a:latin typeface="+mn-lt"/>
              </a:defRPr>
            </a:lvl1pPr>
          </a:lstStyle>
          <a:p>
            <a:pPr lvl="0"/>
            <a:r>
              <a:rPr lang="en-US"/>
              <a:t>For more information about XXX, contact…</a:t>
            </a:r>
          </a:p>
        </p:txBody>
      </p:sp>
      <p:sp>
        <p:nvSpPr>
          <p:cNvPr id="19" name="Picture Placeholder 18"/>
          <p:cNvSpPr>
            <a:spLocks noGrp="1"/>
          </p:cNvSpPr>
          <p:nvPr>
            <p:ph type="pic" sz="quarter" idx="13"/>
          </p:nvPr>
        </p:nvSpPr>
        <p:spPr>
          <a:xfrm>
            <a:off x="883477" y="2487427"/>
            <a:ext cx="2316480" cy="1737360"/>
          </a:xfrm>
        </p:spPr>
        <p:txBody>
          <a:bodyPr/>
          <a:lstStyle>
            <a:lvl1pPr marL="0" indent="0">
              <a:buNone/>
              <a:defRPr/>
            </a:lvl1pPr>
          </a:lstStyle>
          <a:p>
            <a:r>
              <a:rPr lang="en-US"/>
              <a:t>Click icon to add picture</a:t>
            </a:r>
          </a:p>
        </p:txBody>
      </p:sp>
      <p:sp>
        <p:nvSpPr>
          <p:cNvPr id="20" name="Text Placeholder 5"/>
          <p:cNvSpPr>
            <a:spLocks noGrp="1"/>
          </p:cNvSpPr>
          <p:nvPr>
            <p:ph type="body" sz="quarter" idx="14" hasCustomPrompt="1"/>
          </p:nvPr>
        </p:nvSpPr>
        <p:spPr>
          <a:xfrm>
            <a:off x="883477" y="4389691"/>
            <a:ext cx="231648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30" name="Picture Placeholder 18"/>
          <p:cNvSpPr>
            <a:spLocks noGrp="1"/>
          </p:cNvSpPr>
          <p:nvPr>
            <p:ph type="pic" sz="quarter" idx="15"/>
          </p:nvPr>
        </p:nvSpPr>
        <p:spPr>
          <a:xfrm>
            <a:off x="3582893" y="2487427"/>
            <a:ext cx="2316480" cy="1737360"/>
          </a:xfrm>
        </p:spPr>
        <p:txBody>
          <a:bodyPr/>
          <a:lstStyle>
            <a:lvl1pPr marL="0" indent="0">
              <a:buNone/>
              <a:defRPr/>
            </a:lvl1pPr>
          </a:lstStyle>
          <a:p>
            <a:r>
              <a:rPr lang="en-US"/>
              <a:t>Click icon to add picture</a:t>
            </a:r>
          </a:p>
        </p:txBody>
      </p:sp>
      <p:sp>
        <p:nvSpPr>
          <p:cNvPr id="31" name="Text Placeholder 5"/>
          <p:cNvSpPr>
            <a:spLocks noGrp="1"/>
          </p:cNvSpPr>
          <p:nvPr>
            <p:ph type="body" sz="quarter" idx="16" hasCustomPrompt="1"/>
          </p:nvPr>
        </p:nvSpPr>
        <p:spPr>
          <a:xfrm>
            <a:off x="3582893" y="4389691"/>
            <a:ext cx="231648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32" name="Picture Placeholder 18"/>
          <p:cNvSpPr>
            <a:spLocks noGrp="1"/>
          </p:cNvSpPr>
          <p:nvPr>
            <p:ph type="pic" sz="quarter" idx="17"/>
          </p:nvPr>
        </p:nvSpPr>
        <p:spPr>
          <a:xfrm>
            <a:off x="6282309" y="2487427"/>
            <a:ext cx="2316480" cy="1737360"/>
          </a:xfrm>
        </p:spPr>
        <p:txBody>
          <a:bodyPr/>
          <a:lstStyle>
            <a:lvl1pPr marL="0" indent="0">
              <a:buNone/>
              <a:defRPr/>
            </a:lvl1pPr>
          </a:lstStyle>
          <a:p>
            <a:r>
              <a:rPr lang="en-US"/>
              <a:t>Click icon to add picture</a:t>
            </a:r>
          </a:p>
        </p:txBody>
      </p:sp>
      <p:sp>
        <p:nvSpPr>
          <p:cNvPr id="33" name="Text Placeholder 5"/>
          <p:cNvSpPr>
            <a:spLocks noGrp="1"/>
          </p:cNvSpPr>
          <p:nvPr>
            <p:ph type="body" sz="quarter" idx="18" hasCustomPrompt="1"/>
          </p:nvPr>
        </p:nvSpPr>
        <p:spPr>
          <a:xfrm>
            <a:off x="6282309" y="4389691"/>
            <a:ext cx="231648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34" name="Picture Placeholder 18"/>
          <p:cNvSpPr>
            <a:spLocks noGrp="1"/>
          </p:cNvSpPr>
          <p:nvPr>
            <p:ph type="pic" sz="quarter" idx="19"/>
          </p:nvPr>
        </p:nvSpPr>
        <p:spPr>
          <a:xfrm>
            <a:off x="8981725" y="2487427"/>
            <a:ext cx="2316480" cy="1737360"/>
          </a:xfrm>
        </p:spPr>
        <p:txBody>
          <a:bodyPr/>
          <a:lstStyle>
            <a:lvl1pPr marL="0" indent="0">
              <a:buNone/>
              <a:defRPr/>
            </a:lvl1pPr>
          </a:lstStyle>
          <a:p>
            <a:r>
              <a:rPr lang="en-US"/>
              <a:t>Click icon to add picture</a:t>
            </a:r>
          </a:p>
        </p:txBody>
      </p:sp>
      <p:sp>
        <p:nvSpPr>
          <p:cNvPr id="35" name="Text Placeholder 5"/>
          <p:cNvSpPr>
            <a:spLocks noGrp="1"/>
          </p:cNvSpPr>
          <p:nvPr>
            <p:ph type="body" sz="quarter" idx="20" hasCustomPrompt="1"/>
          </p:nvPr>
        </p:nvSpPr>
        <p:spPr>
          <a:xfrm>
            <a:off x="8981725" y="4389691"/>
            <a:ext cx="231648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a:t>FIRST LASTNAME</a:t>
            </a:r>
          </a:p>
          <a:p>
            <a:pPr lvl="1"/>
            <a:r>
              <a:rPr lang="en-US"/>
              <a:t>Title Second Level</a:t>
            </a:r>
          </a:p>
          <a:p>
            <a:pPr lvl="1"/>
            <a:r>
              <a:rPr lang="en-US"/>
              <a:t>Title Second Level</a:t>
            </a:r>
          </a:p>
          <a:p>
            <a:pPr lvl="1"/>
            <a:r>
              <a:rPr lang="en-US"/>
              <a:t>Email Second Level</a:t>
            </a:r>
          </a:p>
          <a:p>
            <a:pPr lvl="1"/>
            <a:r>
              <a:rPr lang="en-US"/>
              <a:t>Phone Second Level</a:t>
            </a:r>
          </a:p>
          <a:p>
            <a:pPr lvl="1"/>
            <a:endParaRPr lang="en-US"/>
          </a:p>
        </p:txBody>
      </p:sp>
      <p:sp>
        <p:nvSpPr>
          <p:cNvPr id="37" name="Text Placeholder 5"/>
          <p:cNvSpPr>
            <a:spLocks noGrp="1"/>
          </p:cNvSpPr>
          <p:nvPr>
            <p:ph type="body" sz="quarter" idx="21" hasCustomPrompt="1"/>
          </p:nvPr>
        </p:nvSpPr>
        <p:spPr>
          <a:xfrm>
            <a:off x="883478" y="6055154"/>
            <a:ext cx="10470321" cy="345297"/>
          </a:xfrm>
        </p:spPr>
        <p:txBody>
          <a:bodyPr>
            <a:noAutofit/>
          </a:bodyPr>
          <a:lstStyle>
            <a:lvl1pPr marL="0" indent="0">
              <a:buNone/>
              <a:defRPr sz="1400" b="1" cap="none" spc="100" baseline="0">
                <a:solidFill>
                  <a:schemeClr val="accent1"/>
                </a:solidFill>
              </a:defRPr>
            </a:lvl1pPr>
          </a:lstStyle>
          <a:p>
            <a:r>
              <a:rPr lang="en-US"/>
              <a:t>BOOZALLEN.COM/CAPABILITY</a:t>
            </a:r>
          </a:p>
        </p:txBody>
      </p:sp>
    </p:spTree>
    <p:extLst>
      <p:ext uri="{BB962C8B-B14F-4D97-AF65-F5344CB8AC3E}">
        <p14:creationId xmlns:p14="http://schemas.microsoft.com/office/powerpoint/2010/main" val="2756748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6699-DA08-4614-040E-2335805906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1E81A4-08D7-1E7C-78A8-DE874DE3A1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132034-B167-1D40-F0D0-FAE5AAAA8E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13B1B8-3E36-250C-EC15-13317E071F01}"/>
              </a:ext>
            </a:extLst>
          </p:cNvPr>
          <p:cNvSpPr>
            <a:spLocks noGrp="1"/>
          </p:cNvSpPr>
          <p:nvPr>
            <p:ph type="dt" sz="half" idx="10"/>
          </p:nvPr>
        </p:nvSpPr>
        <p:spPr/>
        <p:txBody>
          <a:bodyPr/>
          <a:lstStyle/>
          <a:p>
            <a:fld id="{A86C8517-2173-4255-845D-341F00796812}" type="datetimeFigureOut">
              <a:rPr lang="en-US" smtClean="0"/>
              <a:t>2/15/2024</a:t>
            </a:fld>
            <a:endParaRPr lang="en-US"/>
          </a:p>
        </p:txBody>
      </p:sp>
      <p:sp>
        <p:nvSpPr>
          <p:cNvPr id="6" name="Footer Placeholder 5">
            <a:extLst>
              <a:ext uri="{FF2B5EF4-FFF2-40B4-BE49-F238E27FC236}">
                <a16:creationId xmlns:a16="http://schemas.microsoft.com/office/drawing/2014/main" id="{D7EB6A1C-FFCB-C59C-4151-248E9FE6D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BA2778-E1DC-465E-C85D-253F74C0C340}"/>
              </a:ext>
            </a:extLst>
          </p:cNvPr>
          <p:cNvSpPr>
            <a:spLocks noGrp="1"/>
          </p:cNvSpPr>
          <p:nvPr>
            <p:ph type="sldNum" sz="quarter" idx="12"/>
          </p:nvPr>
        </p:nvSpPr>
        <p:spPr/>
        <p:txBody>
          <a:bodyPr/>
          <a:lstStyle/>
          <a:p>
            <a:fld id="{F61B00C8-E6BB-4CEC-8E5C-3A3349F54E4A}" type="slidenum">
              <a:rPr lang="en-US" smtClean="0"/>
              <a:t>‹#›</a:t>
            </a:fld>
            <a:endParaRPr lang="en-US"/>
          </a:p>
        </p:txBody>
      </p:sp>
    </p:spTree>
    <p:extLst>
      <p:ext uri="{BB962C8B-B14F-4D97-AF65-F5344CB8AC3E}">
        <p14:creationId xmlns:p14="http://schemas.microsoft.com/office/powerpoint/2010/main" val="3515754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E9C3D-C49D-F81E-EF00-38E614729C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0D7F09-5336-9B6C-3DB7-C1631208AF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0CB314-5157-8BFE-57F3-D9FA80DD6A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31E43D-D9EC-D6F4-5E2D-D160445C3E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854300-F590-0E86-BF5B-CD18B38785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1ADBA0-3DA2-6CB6-11B8-DFC93F104F82}"/>
              </a:ext>
            </a:extLst>
          </p:cNvPr>
          <p:cNvSpPr>
            <a:spLocks noGrp="1"/>
          </p:cNvSpPr>
          <p:nvPr>
            <p:ph type="dt" sz="half" idx="10"/>
          </p:nvPr>
        </p:nvSpPr>
        <p:spPr/>
        <p:txBody>
          <a:bodyPr/>
          <a:lstStyle/>
          <a:p>
            <a:fld id="{A86C8517-2173-4255-845D-341F00796812}" type="datetimeFigureOut">
              <a:rPr lang="en-US" smtClean="0"/>
              <a:t>2/15/2024</a:t>
            </a:fld>
            <a:endParaRPr lang="en-US"/>
          </a:p>
        </p:txBody>
      </p:sp>
      <p:sp>
        <p:nvSpPr>
          <p:cNvPr id="8" name="Footer Placeholder 7">
            <a:extLst>
              <a:ext uri="{FF2B5EF4-FFF2-40B4-BE49-F238E27FC236}">
                <a16:creationId xmlns:a16="http://schemas.microsoft.com/office/drawing/2014/main" id="{BB19DBB8-B9E8-05D7-B7C5-0AE243F3FA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F95845-0541-46FB-CA33-B62C38DC6A81}"/>
              </a:ext>
            </a:extLst>
          </p:cNvPr>
          <p:cNvSpPr>
            <a:spLocks noGrp="1"/>
          </p:cNvSpPr>
          <p:nvPr>
            <p:ph type="sldNum" sz="quarter" idx="12"/>
          </p:nvPr>
        </p:nvSpPr>
        <p:spPr/>
        <p:txBody>
          <a:bodyPr/>
          <a:lstStyle/>
          <a:p>
            <a:fld id="{F61B00C8-E6BB-4CEC-8E5C-3A3349F54E4A}" type="slidenum">
              <a:rPr lang="en-US" smtClean="0"/>
              <a:t>‹#›</a:t>
            </a:fld>
            <a:endParaRPr lang="en-US"/>
          </a:p>
        </p:txBody>
      </p:sp>
    </p:spTree>
    <p:extLst>
      <p:ext uri="{BB962C8B-B14F-4D97-AF65-F5344CB8AC3E}">
        <p14:creationId xmlns:p14="http://schemas.microsoft.com/office/powerpoint/2010/main" val="522616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237B-C625-0BFB-F785-543CA582DE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ACEC5F-DE6C-BB20-A851-EBCAEB6B961D}"/>
              </a:ext>
            </a:extLst>
          </p:cNvPr>
          <p:cNvSpPr>
            <a:spLocks noGrp="1"/>
          </p:cNvSpPr>
          <p:nvPr>
            <p:ph type="dt" sz="half" idx="10"/>
          </p:nvPr>
        </p:nvSpPr>
        <p:spPr/>
        <p:txBody>
          <a:bodyPr/>
          <a:lstStyle/>
          <a:p>
            <a:fld id="{A86C8517-2173-4255-845D-341F00796812}" type="datetimeFigureOut">
              <a:rPr lang="en-US" smtClean="0"/>
              <a:t>2/15/2024</a:t>
            </a:fld>
            <a:endParaRPr lang="en-US"/>
          </a:p>
        </p:txBody>
      </p:sp>
      <p:sp>
        <p:nvSpPr>
          <p:cNvPr id="4" name="Footer Placeholder 3">
            <a:extLst>
              <a:ext uri="{FF2B5EF4-FFF2-40B4-BE49-F238E27FC236}">
                <a16:creationId xmlns:a16="http://schemas.microsoft.com/office/drawing/2014/main" id="{A60A3869-4E9A-2C5D-2B22-CF3A9C40C1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06499F-2639-0DC7-4555-AF424B265303}"/>
              </a:ext>
            </a:extLst>
          </p:cNvPr>
          <p:cNvSpPr>
            <a:spLocks noGrp="1"/>
          </p:cNvSpPr>
          <p:nvPr>
            <p:ph type="sldNum" sz="quarter" idx="12"/>
          </p:nvPr>
        </p:nvSpPr>
        <p:spPr/>
        <p:txBody>
          <a:bodyPr/>
          <a:lstStyle/>
          <a:p>
            <a:fld id="{F61B00C8-E6BB-4CEC-8E5C-3A3349F54E4A}" type="slidenum">
              <a:rPr lang="en-US" smtClean="0"/>
              <a:t>‹#›</a:t>
            </a:fld>
            <a:endParaRPr lang="en-US"/>
          </a:p>
        </p:txBody>
      </p:sp>
    </p:spTree>
    <p:extLst>
      <p:ext uri="{BB962C8B-B14F-4D97-AF65-F5344CB8AC3E}">
        <p14:creationId xmlns:p14="http://schemas.microsoft.com/office/powerpoint/2010/main" val="281601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C1D07D-8CA7-9837-9D33-83241C488C83}"/>
              </a:ext>
            </a:extLst>
          </p:cNvPr>
          <p:cNvSpPr>
            <a:spLocks noGrp="1"/>
          </p:cNvSpPr>
          <p:nvPr>
            <p:ph type="dt" sz="half" idx="10"/>
          </p:nvPr>
        </p:nvSpPr>
        <p:spPr/>
        <p:txBody>
          <a:bodyPr/>
          <a:lstStyle/>
          <a:p>
            <a:fld id="{A86C8517-2173-4255-845D-341F00796812}" type="datetimeFigureOut">
              <a:rPr lang="en-US" smtClean="0"/>
              <a:t>2/15/2024</a:t>
            </a:fld>
            <a:endParaRPr lang="en-US"/>
          </a:p>
        </p:txBody>
      </p:sp>
      <p:sp>
        <p:nvSpPr>
          <p:cNvPr id="3" name="Footer Placeholder 2">
            <a:extLst>
              <a:ext uri="{FF2B5EF4-FFF2-40B4-BE49-F238E27FC236}">
                <a16:creationId xmlns:a16="http://schemas.microsoft.com/office/drawing/2014/main" id="{8660D7C6-877E-BDC7-32A6-3EF845A91A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2703FB-1DEF-42EE-60EF-638CC3209859}"/>
              </a:ext>
            </a:extLst>
          </p:cNvPr>
          <p:cNvSpPr>
            <a:spLocks noGrp="1"/>
          </p:cNvSpPr>
          <p:nvPr>
            <p:ph type="sldNum" sz="quarter" idx="12"/>
          </p:nvPr>
        </p:nvSpPr>
        <p:spPr/>
        <p:txBody>
          <a:bodyPr/>
          <a:lstStyle/>
          <a:p>
            <a:fld id="{F61B00C8-E6BB-4CEC-8E5C-3A3349F54E4A}" type="slidenum">
              <a:rPr lang="en-US" smtClean="0"/>
              <a:t>‹#›</a:t>
            </a:fld>
            <a:endParaRPr lang="en-US"/>
          </a:p>
        </p:txBody>
      </p:sp>
    </p:spTree>
    <p:extLst>
      <p:ext uri="{BB962C8B-B14F-4D97-AF65-F5344CB8AC3E}">
        <p14:creationId xmlns:p14="http://schemas.microsoft.com/office/powerpoint/2010/main" val="3640761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F194-1C28-7F43-DF71-D1A61FE98D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7571A8-9784-8676-AA7E-6B6D5B93F8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0C524B-A1E5-AF52-A4CE-50FCC87696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E1A2AB-E783-ACA5-7110-36E528408CF5}"/>
              </a:ext>
            </a:extLst>
          </p:cNvPr>
          <p:cNvSpPr>
            <a:spLocks noGrp="1"/>
          </p:cNvSpPr>
          <p:nvPr>
            <p:ph type="dt" sz="half" idx="10"/>
          </p:nvPr>
        </p:nvSpPr>
        <p:spPr/>
        <p:txBody>
          <a:bodyPr/>
          <a:lstStyle/>
          <a:p>
            <a:fld id="{A86C8517-2173-4255-845D-341F00796812}" type="datetimeFigureOut">
              <a:rPr lang="en-US" smtClean="0"/>
              <a:t>2/15/2024</a:t>
            </a:fld>
            <a:endParaRPr lang="en-US"/>
          </a:p>
        </p:txBody>
      </p:sp>
      <p:sp>
        <p:nvSpPr>
          <p:cNvPr id="6" name="Footer Placeholder 5">
            <a:extLst>
              <a:ext uri="{FF2B5EF4-FFF2-40B4-BE49-F238E27FC236}">
                <a16:creationId xmlns:a16="http://schemas.microsoft.com/office/drawing/2014/main" id="{A39105D6-0088-CBD6-0B96-72E6434276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49AAD-66FC-64FC-AE5E-70B0316032F0}"/>
              </a:ext>
            </a:extLst>
          </p:cNvPr>
          <p:cNvSpPr>
            <a:spLocks noGrp="1"/>
          </p:cNvSpPr>
          <p:nvPr>
            <p:ph type="sldNum" sz="quarter" idx="12"/>
          </p:nvPr>
        </p:nvSpPr>
        <p:spPr/>
        <p:txBody>
          <a:bodyPr/>
          <a:lstStyle/>
          <a:p>
            <a:fld id="{F61B00C8-E6BB-4CEC-8E5C-3A3349F54E4A}" type="slidenum">
              <a:rPr lang="en-US" smtClean="0"/>
              <a:t>‹#›</a:t>
            </a:fld>
            <a:endParaRPr lang="en-US"/>
          </a:p>
        </p:txBody>
      </p:sp>
    </p:spTree>
    <p:extLst>
      <p:ext uri="{BB962C8B-B14F-4D97-AF65-F5344CB8AC3E}">
        <p14:creationId xmlns:p14="http://schemas.microsoft.com/office/powerpoint/2010/main" val="2740639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3403-7537-5C5E-7137-35E3B48C0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99683D-1FDA-661C-D9C2-2A08C2B786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4394BB-6DC0-E3C6-36C5-D25E2E8644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9725F-B367-D9DB-9F3A-EC1533E2CBFE}"/>
              </a:ext>
            </a:extLst>
          </p:cNvPr>
          <p:cNvSpPr>
            <a:spLocks noGrp="1"/>
          </p:cNvSpPr>
          <p:nvPr>
            <p:ph type="dt" sz="half" idx="10"/>
          </p:nvPr>
        </p:nvSpPr>
        <p:spPr/>
        <p:txBody>
          <a:bodyPr/>
          <a:lstStyle/>
          <a:p>
            <a:fld id="{A86C8517-2173-4255-845D-341F00796812}" type="datetimeFigureOut">
              <a:rPr lang="en-US" smtClean="0"/>
              <a:t>2/15/2024</a:t>
            </a:fld>
            <a:endParaRPr lang="en-US"/>
          </a:p>
        </p:txBody>
      </p:sp>
      <p:sp>
        <p:nvSpPr>
          <p:cNvPr id="6" name="Footer Placeholder 5">
            <a:extLst>
              <a:ext uri="{FF2B5EF4-FFF2-40B4-BE49-F238E27FC236}">
                <a16:creationId xmlns:a16="http://schemas.microsoft.com/office/drawing/2014/main" id="{8F860FA0-B22A-F928-C03F-A52D7D4DF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6E9B4B-6EC7-8C37-BD26-A894F226B717}"/>
              </a:ext>
            </a:extLst>
          </p:cNvPr>
          <p:cNvSpPr>
            <a:spLocks noGrp="1"/>
          </p:cNvSpPr>
          <p:nvPr>
            <p:ph type="sldNum" sz="quarter" idx="12"/>
          </p:nvPr>
        </p:nvSpPr>
        <p:spPr/>
        <p:txBody>
          <a:bodyPr/>
          <a:lstStyle/>
          <a:p>
            <a:fld id="{F61B00C8-E6BB-4CEC-8E5C-3A3349F54E4A}" type="slidenum">
              <a:rPr lang="en-US" smtClean="0"/>
              <a:t>‹#›</a:t>
            </a:fld>
            <a:endParaRPr lang="en-US"/>
          </a:p>
        </p:txBody>
      </p:sp>
    </p:spTree>
    <p:extLst>
      <p:ext uri="{BB962C8B-B14F-4D97-AF65-F5344CB8AC3E}">
        <p14:creationId xmlns:p14="http://schemas.microsoft.com/office/powerpoint/2010/main" val="377485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80541-6062-46E9-F629-281842F4D6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4BEB69-BCFC-2E8F-26F3-478C446E99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D0C5F2-6669-4DDE-7468-631A41481A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6C8517-2173-4255-845D-341F00796812}" type="datetimeFigureOut">
              <a:rPr lang="en-US" smtClean="0"/>
              <a:t>2/15/2024</a:t>
            </a:fld>
            <a:endParaRPr lang="en-US"/>
          </a:p>
        </p:txBody>
      </p:sp>
      <p:sp>
        <p:nvSpPr>
          <p:cNvPr id="5" name="Footer Placeholder 4">
            <a:extLst>
              <a:ext uri="{FF2B5EF4-FFF2-40B4-BE49-F238E27FC236}">
                <a16:creationId xmlns:a16="http://schemas.microsoft.com/office/drawing/2014/main" id="{931911D2-C9EC-1D1A-3F2C-4876D3F46C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85A7D3-EAEC-A606-140E-F2FB958943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1B00C8-E6BB-4CEC-8E5C-3A3349F54E4A}" type="slidenum">
              <a:rPr lang="en-US" smtClean="0"/>
              <a:t>‹#›</a:t>
            </a:fld>
            <a:endParaRPr lang="en-US"/>
          </a:p>
        </p:txBody>
      </p:sp>
    </p:spTree>
    <p:extLst>
      <p:ext uri="{BB962C8B-B14F-4D97-AF65-F5344CB8AC3E}">
        <p14:creationId xmlns:p14="http://schemas.microsoft.com/office/powerpoint/2010/main" val="3900204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3478" y="173773"/>
            <a:ext cx="10470321" cy="981308"/>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883478" y="1554481"/>
            <a:ext cx="10470321" cy="4626943"/>
          </a:xfrm>
          <a:prstGeom prst="rect">
            <a:avLst/>
          </a:prstGeom>
        </p:spPr>
        <p:txBody>
          <a:bodyPr vert="horz" lIns="0" tIns="0" rIns="0" bIns="0" rtlCol="0">
            <a:noAutofit/>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 </a:t>
            </a:r>
          </a:p>
          <a:p>
            <a:pPr lvl="3"/>
            <a:r>
              <a:rPr lang="en-US"/>
              <a:t>Level 4 is an optional subhead</a:t>
            </a:r>
          </a:p>
          <a:p>
            <a:pPr lvl="4"/>
            <a:r>
              <a:rPr lang="en-US"/>
              <a:t>Level 5 is an optional short description. </a:t>
            </a:r>
          </a:p>
          <a:p>
            <a:pPr lvl="5"/>
            <a:r>
              <a:rPr lang="en-US"/>
              <a:t>Level 6 is used for source information or footnotes.</a:t>
            </a:r>
          </a:p>
        </p:txBody>
      </p:sp>
      <p:sp>
        <p:nvSpPr>
          <p:cNvPr id="7" name="Rectangle 6"/>
          <p:cNvSpPr/>
          <p:nvPr userDrawn="1"/>
        </p:nvSpPr>
        <p:spPr bwMode="auto">
          <a:xfrm>
            <a:off x="0" y="1"/>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p>
        </p:txBody>
      </p:sp>
      <p:cxnSp>
        <p:nvCxnSpPr>
          <p:cNvPr id="8" name="Straight Connector 7"/>
          <p:cNvCxnSpPr/>
          <p:nvPr userDrawn="1"/>
        </p:nvCxnSpPr>
        <p:spPr>
          <a:xfrm>
            <a:off x="883480" y="1276283"/>
            <a:ext cx="104703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a:xfrm>
            <a:off x="883480" y="6400451"/>
            <a:ext cx="1047032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B71D72E-F3A5-C344-9025-835BA246C504}"/>
              </a:ext>
            </a:extLst>
          </p:cNvPr>
          <p:cNvSpPr txBox="1"/>
          <p:nvPr userDrawn="1"/>
        </p:nvSpPr>
        <p:spPr>
          <a:xfrm>
            <a:off x="11074464" y="6495617"/>
            <a:ext cx="276289" cy="185027"/>
          </a:xfrm>
          <a:prstGeom prst="rect">
            <a:avLst/>
          </a:prstGeom>
        </p:spPr>
        <p:txBody>
          <a:bodyPr vert="horz" lIns="0" tIns="0" rIns="0" bIns="0" rtlCol="0" anchor="ctr"/>
          <a:lstStyle>
            <a:defPPr>
              <a:defRPr lang="en-US"/>
            </a:defPPr>
            <a:lvl1pPr algn="r">
              <a:defRPr sz="1000">
                <a:solidFill>
                  <a:sysClr val="windowText" lastClr="000000"/>
                </a:solidFill>
              </a:defRPr>
            </a:lvl1pPr>
          </a:lstStyle>
          <a:p>
            <a:pPr lvl="0"/>
            <a:fld id="{EACE6E22-E655-5947-A8B4-6F095FBA2C12}" type="slidenum">
              <a:rPr lang="en-US" sz="1000" kern="1200" smtClean="0">
                <a:solidFill>
                  <a:sysClr val="windowText" lastClr="000000"/>
                </a:solidFill>
                <a:latin typeface="+mn-lt"/>
                <a:ea typeface="+mn-ea"/>
                <a:cs typeface="+mn-cs"/>
              </a:rPr>
              <a:pPr lvl="0"/>
              <a:t>‹#›</a:t>
            </a:fld>
            <a:endParaRPr lang="en-US" sz="1000" kern="1200">
              <a:solidFill>
                <a:sysClr val="windowText" lastClr="000000"/>
              </a:solidFill>
              <a:latin typeface="+mn-lt"/>
              <a:ea typeface="+mn-ea"/>
              <a:cs typeface="+mn-cs"/>
            </a:endParaRPr>
          </a:p>
        </p:txBody>
      </p:sp>
      <p:sp>
        <p:nvSpPr>
          <p:cNvPr id="5" name="Footer Placeholder 3">
            <a:extLst>
              <a:ext uri="{FF2B5EF4-FFF2-40B4-BE49-F238E27FC236}">
                <a16:creationId xmlns:a16="http://schemas.microsoft.com/office/drawing/2014/main" id="{7CAB70D5-690F-0A34-337F-02E293E1C275}"/>
              </a:ext>
            </a:extLst>
          </p:cNvPr>
          <p:cNvSpPr txBox="1">
            <a:spLocks/>
          </p:cNvSpPr>
          <p:nvPr userDrawn="1"/>
        </p:nvSpPr>
        <p:spPr>
          <a:xfrm>
            <a:off x="883479" y="6505967"/>
            <a:ext cx="7706360" cy="164324"/>
          </a:xfrm>
          <a:prstGeom prst="rect">
            <a:avLst/>
          </a:prstGeom>
        </p:spPr>
        <p:txBody>
          <a:bodyPr vert="horz" lIns="0" tIns="0" rIns="0" bIns="0" rtlCol="0" anchor="ct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i="1">
                <a:solidFill>
                  <a:schemeClr val="tx1"/>
                </a:solidFill>
                <a:latin typeface="Calibri" panose="020F0502020204030204" pitchFamily="34" charset="0"/>
                <a:cs typeface="Calibri" panose="020F0502020204030204" pitchFamily="34" charset="0"/>
              </a:rPr>
              <a:t>Copyright © 2024 Booz Allen Hamilton Inc. </a:t>
            </a:r>
          </a:p>
        </p:txBody>
      </p:sp>
    </p:spTree>
    <p:extLst>
      <p:ext uri="{BB962C8B-B14F-4D97-AF65-F5344CB8AC3E}">
        <p14:creationId xmlns:p14="http://schemas.microsoft.com/office/powerpoint/2010/main" val="14647227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dt="0"/>
  <p:txStyles>
    <p:titleStyle>
      <a:lvl1pPr algn="l" defTabSz="914400" rtl="0" eaLnBrk="1" latinLnBrk="0" hangingPunct="1">
        <a:lnSpc>
          <a:spcPct val="90000"/>
        </a:lnSpc>
        <a:spcBef>
          <a:spcPct val="0"/>
        </a:spcBef>
        <a:buNone/>
        <a:defRPr sz="2800" kern="1200" cap="all" spc="100" baseline="0">
          <a:solidFill>
            <a:schemeClr val="tx1"/>
          </a:solidFill>
          <a:latin typeface="Oswald" charset="0"/>
          <a:ea typeface="Oswald" charset="0"/>
          <a:cs typeface="Oswald" charset="0"/>
        </a:defRPr>
      </a:lvl1pPr>
    </p:titleStyle>
    <p:bodyStyle>
      <a:lvl1pPr marL="285750" indent="-285750" algn="l" defTabSz="914400"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8" marR="0" indent="-244475" algn="l" defTabSz="914400" rtl="0" eaLnBrk="1" fontAlgn="auto" latinLnBrk="0" hangingPunct="1">
        <a:lnSpc>
          <a:spcPct val="100000"/>
        </a:lnSpc>
        <a:spcBef>
          <a:spcPts val="0"/>
        </a:spcBef>
        <a:spcAft>
          <a:spcPts val="0"/>
        </a:spcAft>
        <a:buClrTx/>
        <a:buSzTx/>
        <a:buFont typeface="LucidaGrande" charset="0"/>
        <a:buChar char="-"/>
        <a:tabLst/>
        <a:defRPr sz="1600" i="0" kern="1200">
          <a:solidFill>
            <a:schemeClr val="tx1"/>
          </a:solidFill>
          <a:latin typeface="Calibri" charset="0"/>
          <a:ea typeface="Calibri" charset="0"/>
          <a:cs typeface="Calibri" charset="0"/>
        </a:defRPr>
      </a:lvl2pPr>
      <a:lvl3pPr marL="731520" indent="-228600" algn="l" defTabSz="914400" rtl="0" eaLnBrk="1" latinLnBrk="0" hangingPunct="1">
        <a:lnSpc>
          <a:spcPct val="100000"/>
        </a:lnSpc>
        <a:spcBef>
          <a:spcPts val="0"/>
        </a:spcBef>
        <a:buSzPct val="80000"/>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Tx/>
        <a:buNone/>
        <a:defRPr sz="1100" i="1" kern="1200">
          <a:solidFill>
            <a:schemeClr val="tx1"/>
          </a:solidFill>
          <a:latin typeface="Calibri" charset="0"/>
          <a:ea typeface="Calibri" charset="0"/>
          <a:cs typeface="Calibri" charset="0"/>
        </a:defRPr>
      </a:lvl6pPr>
      <a:lvl7pPr marL="0" indent="0" algn="l" defTabSz="914400" rtl="0" eaLnBrk="1" latinLnBrk="0" hangingPunct="1">
        <a:lnSpc>
          <a:spcPct val="90000"/>
        </a:lnSpc>
        <a:spcBef>
          <a:spcPts val="1200"/>
        </a:spcBef>
        <a:buFont typeface="Arial" panose="020B0604020202020204" pitchFamily="34" charset="0"/>
        <a:buNone/>
        <a:defRPr sz="900" i="1" kern="1200">
          <a:solidFill>
            <a:schemeClr val="tx1"/>
          </a:solidFill>
          <a:latin typeface="Calibri" charset="0"/>
          <a:ea typeface="Calibri" charset="0"/>
          <a:cs typeface="Calibri"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3478" y="173773"/>
            <a:ext cx="10470321" cy="981308"/>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883478" y="1554481"/>
            <a:ext cx="10470321" cy="4626943"/>
          </a:xfrm>
          <a:prstGeom prst="rect">
            <a:avLst/>
          </a:prstGeom>
        </p:spPr>
        <p:txBody>
          <a:bodyPr vert="horz" lIns="0" tIns="0" rIns="0" bIns="0" rtlCol="0">
            <a:noAutofit/>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 </a:t>
            </a:r>
          </a:p>
          <a:p>
            <a:pPr lvl="3"/>
            <a:r>
              <a:rPr lang="en-US"/>
              <a:t>Level 4 is an optional subhead</a:t>
            </a:r>
          </a:p>
          <a:p>
            <a:pPr lvl="4"/>
            <a:r>
              <a:rPr lang="en-US"/>
              <a:t>Level 5 is an optional short description. </a:t>
            </a:r>
          </a:p>
          <a:p>
            <a:pPr lvl="5"/>
            <a:r>
              <a:rPr lang="en-US"/>
              <a:t>Level 6 is used for source information or footnotes.</a:t>
            </a:r>
          </a:p>
        </p:txBody>
      </p:sp>
      <p:sp>
        <p:nvSpPr>
          <p:cNvPr id="7" name="Rectangle 6"/>
          <p:cNvSpPr/>
          <p:nvPr userDrawn="1"/>
        </p:nvSpPr>
        <p:spPr bwMode="auto">
          <a:xfrm>
            <a:off x="0" y="1"/>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p>
        </p:txBody>
      </p:sp>
      <p:cxnSp>
        <p:nvCxnSpPr>
          <p:cNvPr id="8" name="Straight Connector 7"/>
          <p:cNvCxnSpPr/>
          <p:nvPr userDrawn="1"/>
        </p:nvCxnSpPr>
        <p:spPr>
          <a:xfrm>
            <a:off x="883480" y="1276283"/>
            <a:ext cx="104703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userDrawn="1"/>
        </p:nvCxnSpPr>
        <p:spPr>
          <a:xfrm>
            <a:off x="883480" y="6400451"/>
            <a:ext cx="1047032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B71D72E-F3A5-C344-9025-835BA246C504}"/>
              </a:ext>
            </a:extLst>
          </p:cNvPr>
          <p:cNvSpPr txBox="1"/>
          <p:nvPr userDrawn="1"/>
        </p:nvSpPr>
        <p:spPr>
          <a:xfrm>
            <a:off x="11074464" y="6495617"/>
            <a:ext cx="276289" cy="185027"/>
          </a:xfrm>
          <a:prstGeom prst="rect">
            <a:avLst/>
          </a:prstGeom>
        </p:spPr>
        <p:txBody>
          <a:bodyPr vert="horz" lIns="0" tIns="0" rIns="0" bIns="0" rtlCol="0" anchor="ctr"/>
          <a:lstStyle>
            <a:defPPr>
              <a:defRPr lang="en-US"/>
            </a:defPPr>
            <a:lvl1pPr algn="r">
              <a:defRPr sz="1000">
                <a:solidFill>
                  <a:sysClr val="windowText" lastClr="000000"/>
                </a:solidFill>
              </a:defRPr>
            </a:lvl1pPr>
          </a:lstStyle>
          <a:p>
            <a:pPr lvl="0"/>
            <a:fld id="{EACE6E22-E655-5947-A8B4-6F095FBA2C12}" type="slidenum">
              <a:rPr lang="en-US" sz="1000" kern="1200" smtClean="0">
                <a:solidFill>
                  <a:sysClr val="windowText" lastClr="000000"/>
                </a:solidFill>
                <a:latin typeface="+mn-lt"/>
                <a:ea typeface="+mn-ea"/>
                <a:cs typeface="+mn-cs"/>
              </a:rPr>
              <a:pPr lvl="0"/>
              <a:t>‹#›</a:t>
            </a:fld>
            <a:endParaRPr lang="en-US" sz="1000" kern="1200">
              <a:solidFill>
                <a:sysClr val="windowText" lastClr="000000"/>
              </a:solidFill>
              <a:latin typeface="+mn-lt"/>
              <a:ea typeface="+mn-ea"/>
              <a:cs typeface="+mn-cs"/>
            </a:endParaRPr>
          </a:p>
        </p:txBody>
      </p:sp>
      <p:sp>
        <p:nvSpPr>
          <p:cNvPr id="5" name="Footer Placeholder 3">
            <a:extLst>
              <a:ext uri="{FF2B5EF4-FFF2-40B4-BE49-F238E27FC236}">
                <a16:creationId xmlns:a16="http://schemas.microsoft.com/office/drawing/2014/main" id="{7CAB70D5-690F-0A34-337F-02E293E1C275}"/>
              </a:ext>
            </a:extLst>
          </p:cNvPr>
          <p:cNvSpPr txBox="1">
            <a:spLocks/>
          </p:cNvSpPr>
          <p:nvPr userDrawn="1"/>
        </p:nvSpPr>
        <p:spPr>
          <a:xfrm>
            <a:off x="883479" y="6505967"/>
            <a:ext cx="7706360" cy="164324"/>
          </a:xfrm>
          <a:prstGeom prst="rect">
            <a:avLst/>
          </a:prstGeom>
        </p:spPr>
        <p:txBody>
          <a:bodyPr vert="horz" lIns="0" tIns="0" rIns="0" bIns="0" rtlCol="0" anchor="ct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i="1">
                <a:solidFill>
                  <a:schemeClr val="tx1"/>
                </a:solidFill>
                <a:latin typeface="Calibri" panose="020F0502020204030204" pitchFamily="34" charset="0"/>
                <a:cs typeface="Calibri" panose="020F0502020204030204" pitchFamily="34" charset="0"/>
              </a:rPr>
              <a:t>Copyright © 2024 Booz Allen Hamilton Inc. </a:t>
            </a:r>
          </a:p>
        </p:txBody>
      </p:sp>
    </p:spTree>
    <p:extLst>
      <p:ext uri="{BB962C8B-B14F-4D97-AF65-F5344CB8AC3E}">
        <p14:creationId xmlns:p14="http://schemas.microsoft.com/office/powerpoint/2010/main" val="309012827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6" r:id="rId4"/>
    <p:sldLayoutId id="2147483677" r:id="rId5"/>
    <p:sldLayoutId id="2147483678" r:id="rId6"/>
    <p:sldLayoutId id="2147483679" r:id="rId7"/>
    <p:sldLayoutId id="2147483680" r:id="rId8"/>
    <p:sldLayoutId id="2147483681" r:id="rId9"/>
  </p:sldLayoutIdLst>
  <p:hf hdr="0" dt="0"/>
  <p:txStyles>
    <p:titleStyle>
      <a:lvl1pPr algn="l" defTabSz="914400" rtl="0" eaLnBrk="1" latinLnBrk="0" hangingPunct="1">
        <a:lnSpc>
          <a:spcPct val="90000"/>
        </a:lnSpc>
        <a:spcBef>
          <a:spcPct val="0"/>
        </a:spcBef>
        <a:buNone/>
        <a:defRPr sz="2800" kern="1200" cap="all" spc="100" baseline="0">
          <a:solidFill>
            <a:schemeClr val="tx1"/>
          </a:solidFill>
          <a:latin typeface="Oswald" charset="0"/>
          <a:ea typeface="Oswald" charset="0"/>
          <a:cs typeface="Oswald" charset="0"/>
        </a:defRPr>
      </a:lvl1pPr>
    </p:titleStyle>
    <p:bodyStyle>
      <a:lvl1pPr marL="285750" indent="-285750" algn="l" defTabSz="914400"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8" marR="0" indent="-244475" algn="l" defTabSz="914400" rtl="0" eaLnBrk="1" fontAlgn="auto" latinLnBrk="0" hangingPunct="1">
        <a:lnSpc>
          <a:spcPct val="100000"/>
        </a:lnSpc>
        <a:spcBef>
          <a:spcPts val="0"/>
        </a:spcBef>
        <a:spcAft>
          <a:spcPts val="0"/>
        </a:spcAft>
        <a:buClrTx/>
        <a:buSzTx/>
        <a:buFont typeface="LucidaGrande" charset="0"/>
        <a:buChar char="-"/>
        <a:tabLst/>
        <a:defRPr sz="1600" i="0" kern="1200">
          <a:solidFill>
            <a:schemeClr val="tx1"/>
          </a:solidFill>
          <a:latin typeface="Calibri" charset="0"/>
          <a:ea typeface="Calibri" charset="0"/>
          <a:cs typeface="Calibri" charset="0"/>
        </a:defRPr>
      </a:lvl2pPr>
      <a:lvl3pPr marL="731520" indent="-228600" algn="l" defTabSz="914400" rtl="0" eaLnBrk="1" latinLnBrk="0" hangingPunct="1">
        <a:lnSpc>
          <a:spcPct val="100000"/>
        </a:lnSpc>
        <a:spcBef>
          <a:spcPts val="0"/>
        </a:spcBef>
        <a:buSzPct val="80000"/>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Tx/>
        <a:buNone/>
        <a:defRPr sz="1100" i="1" kern="1200">
          <a:solidFill>
            <a:schemeClr val="tx1"/>
          </a:solidFill>
          <a:latin typeface="Calibri" charset="0"/>
          <a:ea typeface="Calibri" charset="0"/>
          <a:cs typeface="Calibri" charset="0"/>
        </a:defRPr>
      </a:lvl6pPr>
      <a:lvl7pPr marL="0" indent="0" algn="l" defTabSz="914400" rtl="0" eaLnBrk="1" latinLnBrk="0" hangingPunct="1">
        <a:lnSpc>
          <a:spcPct val="90000"/>
        </a:lnSpc>
        <a:spcBef>
          <a:spcPts val="1200"/>
        </a:spcBef>
        <a:buFont typeface="Arial" panose="020B0604020202020204" pitchFamily="34" charset="0"/>
        <a:buNone/>
        <a:defRPr sz="900" i="1" kern="1200">
          <a:solidFill>
            <a:schemeClr val="tx1"/>
          </a:solidFill>
          <a:latin typeface="Calibri" charset="0"/>
          <a:ea typeface="Calibri" charset="0"/>
          <a:cs typeface="Calibri"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hyperlink" Target="https://keras.io/ap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06CC50-C991-4414-FED1-E4CAC40B2176}"/>
              </a:ext>
            </a:extLst>
          </p:cNvPr>
          <p:cNvSpPr>
            <a:spLocks noGrp="1"/>
          </p:cNvSpPr>
          <p:nvPr>
            <p:ph type="ctrTitle"/>
          </p:nvPr>
        </p:nvSpPr>
        <p:spPr>
          <a:xfrm>
            <a:off x="4792133" y="1125363"/>
            <a:ext cx="7227067" cy="2387600"/>
          </a:xfrm>
        </p:spPr>
        <p:txBody>
          <a:bodyPr>
            <a:normAutofit/>
          </a:bodyPr>
          <a:lstStyle/>
          <a:p>
            <a:r>
              <a:rPr lang="en-US" sz="5400" b="1">
                <a:latin typeface="Oswald"/>
              </a:rPr>
              <a:t>Decision tree &amp; Neural network</a:t>
            </a:r>
            <a:r>
              <a:rPr lang="en-US" sz="5400">
                <a:latin typeface="Oswald"/>
              </a:rPr>
              <a:t> </a:t>
            </a:r>
            <a:r>
              <a:rPr lang="en-US">
                <a:latin typeface="Oswald"/>
              </a:rPr>
              <a:t>for mobile Phone data</a:t>
            </a:r>
            <a:endParaRPr lang="en-US"/>
          </a:p>
        </p:txBody>
      </p:sp>
      <p:sp>
        <p:nvSpPr>
          <p:cNvPr id="8" name="Subtitle 7">
            <a:extLst>
              <a:ext uri="{FF2B5EF4-FFF2-40B4-BE49-F238E27FC236}">
                <a16:creationId xmlns:a16="http://schemas.microsoft.com/office/drawing/2014/main" id="{08D94018-F47F-FB7C-3F23-0BB677B364F8}"/>
              </a:ext>
            </a:extLst>
          </p:cNvPr>
          <p:cNvSpPr>
            <a:spLocks noGrp="1"/>
          </p:cNvSpPr>
          <p:nvPr>
            <p:ph type="subTitle" idx="1"/>
          </p:nvPr>
        </p:nvSpPr>
        <p:spPr>
          <a:xfrm>
            <a:off x="4792133" y="3761752"/>
            <a:ext cx="7227067" cy="628248"/>
          </a:xfrm>
        </p:spPr>
        <p:txBody>
          <a:bodyPr/>
          <a:lstStyle/>
          <a:p>
            <a:r>
              <a:rPr lang="en-US"/>
              <a:t>2024 Data Science Tech Excellence Capstone Project</a:t>
            </a:r>
          </a:p>
        </p:txBody>
      </p:sp>
      <p:sp>
        <p:nvSpPr>
          <p:cNvPr id="9" name="Text Placeholder 8">
            <a:extLst>
              <a:ext uri="{FF2B5EF4-FFF2-40B4-BE49-F238E27FC236}">
                <a16:creationId xmlns:a16="http://schemas.microsoft.com/office/drawing/2014/main" id="{3CE19A40-8562-ECC3-6157-C7FCE133FF80}"/>
              </a:ext>
            </a:extLst>
          </p:cNvPr>
          <p:cNvSpPr>
            <a:spLocks noGrp="1"/>
          </p:cNvSpPr>
          <p:nvPr>
            <p:ph type="body" sz="quarter" idx="10"/>
          </p:nvPr>
        </p:nvSpPr>
        <p:spPr>
          <a:xfrm>
            <a:off x="4794005" y="4173048"/>
            <a:ext cx="4436780" cy="1463873"/>
          </a:xfrm>
        </p:spPr>
        <p:txBody>
          <a:bodyPr vert="horz" lIns="0" tIns="0" rIns="0" bIns="0" rtlCol="0" anchor="t">
            <a:noAutofit/>
          </a:bodyPr>
          <a:lstStyle/>
          <a:p>
            <a:r>
              <a:rPr lang="en-US" sz="1600">
                <a:latin typeface="Calibri"/>
                <a:cs typeface="Calibri"/>
              </a:rPr>
              <a:t>Christian craft</a:t>
            </a:r>
          </a:p>
          <a:p>
            <a:r>
              <a:rPr lang="en-US" sz="1600">
                <a:latin typeface="Calibri"/>
                <a:cs typeface="Calibri"/>
              </a:rPr>
              <a:t>Ben Mathews</a:t>
            </a:r>
          </a:p>
          <a:p>
            <a:r>
              <a:rPr lang="en-US" sz="1600">
                <a:latin typeface="Calibri"/>
                <a:cs typeface="Calibri"/>
              </a:rPr>
              <a:t>Lucas miller</a:t>
            </a:r>
          </a:p>
          <a:p>
            <a:r>
              <a:rPr lang="en-US" sz="1600">
                <a:latin typeface="Calibri"/>
                <a:cs typeface="Calibri"/>
              </a:rPr>
              <a:t>Brett Padgett</a:t>
            </a:r>
          </a:p>
          <a:p>
            <a:r>
              <a:rPr lang="en-US" sz="1600">
                <a:latin typeface="Calibri"/>
                <a:cs typeface="Calibri"/>
              </a:rPr>
              <a:t>Tim </a:t>
            </a:r>
            <a:r>
              <a:rPr lang="en-US" sz="1600" err="1">
                <a:latin typeface="Calibri"/>
                <a:cs typeface="Calibri"/>
              </a:rPr>
              <a:t>remo</a:t>
            </a:r>
            <a:endParaRPr lang="en-US" sz="1600">
              <a:latin typeface="Calibri"/>
              <a:cs typeface="Calibri"/>
            </a:endParaRPr>
          </a:p>
        </p:txBody>
      </p:sp>
      <p:pic>
        <p:nvPicPr>
          <p:cNvPr id="4" name="Picture Placeholder 3" descr="The 6 Best Cell Phone Plans in Illinois: Coverage, Price, and More">
            <a:extLst>
              <a:ext uri="{FF2B5EF4-FFF2-40B4-BE49-F238E27FC236}">
                <a16:creationId xmlns:a16="http://schemas.microsoft.com/office/drawing/2014/main" id="{47DF2E73-2E69-EEB4-AD76-0043CBBB5247}"/>
              </a:ext>
            </a:extLst>
          </p:cNvPr>
          <p:cNvPicPr>
            <a:picLocks noGrp="1" noChangeAspect="1"/>
          </p:cNvPicPr>
          <p:nvPr>
            <p:ph type="pic" sz="quarter" idx="11"/>
          </p:nvPr>
        </p:nvPicPr>
        <p:blipFill>
          <a:blip r:embed="rId3"/>
          <a:srcRect l="26884" r="26884"/>
          <a:stretch/>
        </p:blipFill>
        <p:spPr>
          <a:xfrm>
            <a:off x="477034" y="839812"/>
            <a:ext cx="3876021" cy="5587920"/>
          </a:xfrm>
        </p:spPr>
      </p:pic>
      <p:sp>
        <p:nvSpPr>
          <p:cNvPr id="2" name="Text Placeholder 8">
            <a:extLst>
              <a:ext uri="{FF2B5EF4-FFF2-40B4-BE49-F238E27FC236}">
                <a16:creationId xmlns:a16="http://schemas.microsoft.com/office/drawing/2014/main" id="{8ACD9161-E7E8-B29D-97AA-717150F31988}"/>
              </a:ext>
            </a:extLst>
          </p:cNvPr>
          <p:cNvSpPr txBox="1">
            <a:spLocks/>
          </p:cNvSpPr>
          <p:nvPr/>
        </p:nvSpPr>
        <p:spPr>
          <a:xfrm>
            <a:off x="6826496" y="5793775"/>
            <a:ext cx="5010151" cy="270271"/>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charset="0"/>
              <a:buNone/>
              <a:defRPr sz="1200" b="0" kern="1200" cap="all" spc="100" baseline="0">
                <a:solidFill>
                  <a:schemeClr val="bg1"/>
                </a:solidFill>
                <a:latin typeface="Calibri" charset="0"/>
                <a:ea typeface="Calibri" charset="0"/>
                <a:cs typeface="Calibri" charset="0"/>
              </a:defRPr>
            </a:lvl1pPr>
            <a:lvl2pPr marL="515938" marR="0" indent="-244475" algn="l" defTabSz="914400" rtl="0" eaLnBrk="1" fontAlgn="auto" latinLnBrk="0" hangingPunct="1">
              <a:lnSpc>
                <a:spcPct val="100000"/>
              </a:lnSpc>
              <a:spcBef>
                <a:spcPts val="0"/>
              </a:spcBef>
              <a:spcAft>
                <a:spcPts val="0"/>
              </a:spcAft>
              <a:buClrTx/>
              <a:buSzTx/>
              <a:buFont typeface="LucidaGrande" charset="0"/>
              <a:buChar char="-"/>
              <a:tabLst/>
              <a:defRPr sz="1600" i="0" kern="1200">
                <a:solidFill>
                  <a:schemeClr val="bg1"/>
                </a:solidFill>
                <a:latin typeface="Calibri" charset="0"/>
                <a:ea typeface="Calibri" charset="0"/>
                <a:cs typeface="Calibri" charset="0"/>
              </a:defRPr>
            </a:lvl2pPr>
            <a:lvl3pPr marL="731520" indent="-228600" algn="l" defTabSz="914400" rtl="0" eaLnBrk="1" latinLnBrk="0" hangingPunct="1">
              <a:lnSpc>
                <a:spcPct val="100000"/>
              </a:lnSpc>
              <a:spcBef>
                <a:spcPts val="0"/>
              </a:spcBef>
              <a:buSzPct val="80000"/>
              <a:buFont typeface="Courier New" charset="0"/>
              <a:buChar char="o"/>
              <a:tabLst/>
              <a:defRPr sz="1600" b="0" kern="1200" cap="none" spc="0" baseline="0">
                <a:solidFill>
                  <a:schemeClr val="bg1"/>
                </a:solidFill>
                <a:latin typeface="Calibri" charset="0"/>
                <a:ea typeface="Calibri" charset="0"/>
                <a:cs typeface="Calibri" charset="0"/>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bg1"/>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bg1"/>
                </a:solidFill>
                <a:latin typeface="Calibri" charset="0"/>
                <a:ea typeface="Calibri" charset="0"/>
                <a:cs typeface="Calibri" charset="0"/>
              </a:defRPr>
            </a:lvl5pPr>
            <a:lvl6pPr marL="0" indent="0" algn="l" defTabSz="914400" rtl="0" eaLnBrk="1" latinLnBrk="0" hangingPunct="1">
              <a:lnSpc>
                <a:spcPct val="100000"/>
              </a:lnSpc>
              <a:spcBef>
                <a:spcPts val="1200"/>
              </a:spcBef>
              <a:buFontTx/>
              <a:buNone/>
              <a:defRPr sz="1100" i="1" kern="1200">
                <a:solidFill>
                  <a:schemeClr val="tx1"/>
                </a:solidFill>
                <a:latin typeface="Calibri" charset="0"/>
                <a:ea typeface="Calibri" charset="0"/>
                <a:cs typeface="Calibri" charset="0"/>
              </a:defRPr>
            </a:lvl6pPr>
            <a:lvl7pPr marL="0" indent="0" algn="l" defTabSz="914400" rtl="0" eaLnBrk="1" latinLnBrk="0" hangingPunct="1">
              <a:lnSpc>
                <a:spcPct val="90000"/>
              </a:lnSpc>
              <a:spcBef>
                <a:spcPts val="1200"/>
              </a:spcBef>
              <a:buFont typeface="Arial" panose="020B0604020202020204" pitchFamily="34" charset="0"/>
              <a:buNone/>
              <a:defRPr sz="900" i="1" kern="1200">
                <a:solidFill>
                  <a:schemeClr val="tx1"/>
                </a:solidFill>
                <a:latin typeface="Calibri" charset="0"/>
                <a:ea typeface="Calibri" charset="0"/>
                <a:cs typeface="Calibri"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400">
                <a:latin typeface="Calibri"/>
                <a:cs typeface="Calibri"/>
              </a:rPr>
              <a:t>February 15, 2024</a:t>
            </a:r>
          </a:p>
        </p:txBody>
      </p:sp>
    </p:spTree>
    <p:extLst>
      <p:ext uri="{BB962C8B-B14F-4D97-AF65-F5344CB8AC3E}">
        <p14:creationId xmlns:p14="http://schemas.microsoft.com/office/powerpoint/2010/main" val="968626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BF26-606E-B389-0387-C177756F0F6D}"/>
              </a:ext>
            </a:extLst>
          </p:cNvPr>
          <p:cNvSpPr>
            <a:spLocks noGrp="1"/>
          </p:cNvSpPr>
          <p:nvPr>
            <p:ph type="title"/>
          </p:nvPr>
        </p:nvSpPr>
        <p:spPr>
          <a:xfrm>
            <a:off x="3328283" y="254362"/>
            <a:ext cx="5512280" cy="1325563"/>
          </a:xfrm>
        </p:spPr>
        <p:txBody>
          <a:bodyPr/>
          <a:lstStyle/>
          <a:p>
            <a:pPr algn="ctr"/>
            <a:r>
              <a:rPr lang="en-US">
                <a:solidFill>
                  <a:srgbClr val="007C89"/>
                </a:solidFill>
                <a:latin typeface="Oswald"/>
                <a:ea typeface="Calibri Light"/>
                <a:cs typeface="Calibri Light"/>
              </a:rPr>
              <a:t>Decision Tree Output </a:t>
            </a:r>
          </a:p>
        </p:txBody>
      </p:sp>
      <p:pic>
        <p:nvPicPr>
          <p:cNvPr id="9" name="Picture 8" descr="Decision Tree: Full Output">
            <a:extLst>
              <a:ext uri="{FF2B5EF4-FFF2-40B4-BE49-F238E27FC236}">
                <a16:creationId xmlns:a16="http://schemas.microsoft.com/office/drawing/2014/main" id="{FD76FB06-1D5F-C9C6-5899-65D812FABEC1}"/>
              </a:ext>
            </a:extLst>
          </p:cNvPr>
          <p:cNvPicPr>
            <a:picLocks noChangeAspect="1"/>
          </p:cNvPicPr>
          <p:nvPr/>
        </p:nvPicPr>
        <p:blipFill>
          <a:blip r:embed="rId3"/>
          <a:stretch>
            <a:fillRect/>
          </a:stretch>
        </p:blipFill>
        <p:spPr>
          <a:xfrm>
            <a:off x="589358" y="2002616"/>
            <a:ext cx="5570211" cy="3937309"/>
          </a:xfrm>
          <a:prstGeom prst="rect">
            <a:avLst/>
          </a:prstGeom>
        </p:spPr>
      </p:pic>
      <p:pic>
        <p:nvPicPr>
          <p:cNvPr id="6" name="Picture 5" descr="A diagram of a algorithm&#10;&#10;Description automatically generated">
            <a:extLst>
              <a:ext uri="{FF2B5EF4-FFF2-40B4-BE49-F238E27FC236}">
                <a16:creationId xmlns:a16="http://schemas.microsoft.com/office/drawing/2014/main" id="{E5EBEC46-A187-DB4F-3083-395CF9E635F3}"/>
              </a:ext>
            </a:extLst>
          </p:cNvPr>
          <p:cNvPicPr>
            <a:picLocks noChangeAspect="1"/>
          </p:cNvPicPr>
          <p:nvPr/>
        </p:nvPicPr>
        <p:blipFill>
          <a:blip r:embed="rId4"/>
          <a:stretch>
            <a:fillRect/>
          </a:stretch>
        </p:blipFill>
        <p:spPr>
          <a:xfrm>
            <a:off x="6550232" y="1801372"/>
            <a:ext cx="4934956" cy="4027280"/>
          </a:xfrm>
          <a:prstGeom prst="rect">
            <a:avLst/>
          </a:prstGeom>
        </p:spPr>
      </p:pic>
      <p:sp>
        <p:nvSpPr>
          <p:cNvPr id="10" name="TextBox 9">
            <a:extLst>
              <a:ext uri="{FF2B5EF4-FFF2-40B4-BE49-F238E27FC236}">
                <a16:creationId xmlns:a16="http://schemas.microsoft.com/office/drawing/2014/main" id="{AD64554C-497E-43CC-743C-39522A588B7E}"/>
              </a:ext>
            </a:extLst>
          </p:cNvPr>
          <p:cNvSpPr txBox="1"/>
          <p:nvPr/>
        </p:nvSpPr>
        <p:spPr>
          <a:xfrm>
            <a:off x="7235253" y="1578654"/>
            <a:ext cx="33505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Condensed Tree Graph</a:t>
            </a:r>
            <a:endParaRPr lang="en-US"/>
          </a:p>
        </p:txBody>
      </p:sp>
      <p:sp>
        <p:nvSpPr>
          <p:cNvPr id="11" name="TextBox 10">
            <a:extLst>
              <a:ext uri="{FF2B5EF4-FFF2-40B4-BE49-F238E27FC236}">
                <a16:creationId xmlns:a16="http://schemas.microsoft.com/office/drawing/2014/main" id="{C1BD72A1-7823-562D-8A57-E435DFE4466E}"/>
              </a:ext>
            </a:extLst>
          </p:cNvPr>
          <p:cNvSpPr txBox="1"/>
          <p:nvPr/>
        </p:nvSpPr>
        <p:spPr>
          <a:xfrm>
            <a:off x="1904753" y="1576587"/>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Full Tree Graph</a:t>
            </a:r>
            <a:endParaRPr lang="en-US"/>
          </a:p>
        </p:txBody>
      </p:sp>
      <p:cxnSp>
        <p:nvCxnSpPr>
          <p:cNvPr id="3" name="Straight Arrow Connector 2">
            <a:extLst>
              <a:ext uri="{FF2B5EF4-FFF2-40B4-BE49-F238E27FC236}">
                <a16:creationId xmlns:a16="http://schemas.microsoft.com/office/drawing/2014/main" id="{C8DC3140-91A4-41ED-2539-C004C83F39B6}"/>
              </a:ext>
            </a:extLst>
          </p:cNvPr>
          <p:cNvCxnSpPr/>
          <p:nvPr/>
        </p:nvCxnSpPr>
        <p:spPr>
          <a:xfrm flipV="1">
            <a:off x="1384300" y="1562100"/>
            <a:ext cx="9309100" cy="38100"/>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719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2B4C-F7CC-6457-6584-A71730BF4273}"/>
              </a:ext>
            </a:extLst>
          </p:cNvPr>
          <p:cNvSpPr>
            <a:spLocks noGrp="1"/>
          </p:cNvSpPr>
          <p:nvPr>
            <p:ph type="title"/>
          </p:nvPr>
        </p:nvSpPr>
        <p:spPr>
          <a:xfrm>
            <a:off x="463826" y="894285"/>
            <a:ext cx="10515600" cy="1325563"/>
          </a:xfrm>
        </p:spPr>
        <p:txBody>
          <a:bodyPr/>
          <a:lstStyle/>
          <a:p>
            <a:r>
              <a:rPr lang="en-US">
                <a:solidFill>
                  <a:srgbClr val="007C89"/>
                </a:solidFill>
                <a:latin typeface="Oswald"/>
              </a:rPr>
              <a:t>Decision Tree Output</a:t>
            </a:r>
            <a:endParaRPr lang="en-US">
              <a:solidFill>
                <a:srgbClr val="007C89"/>
              </a:solidFill>
              <a:latin typeface="Oswald"/>
              <a:ea typeface="Calibri Light"/>
              <a:cs typeface="Calibri Light"/>
            </a:endParaRPr>
          </a:p>
        </p:txBody>
      </p:sp>
      <p:pic>
        <p:nvPicPr>
          <p:cNvPr id="4" name="Content Placeholder 3" descr="A screenshot of a graph&#10;&#10;Description automatically generated">
            <a:extLst>
              <a:ext uri="{FF2B5EF4-FFF2-40B4-BE49-F238E27FC236}">
                <a16:creationId xmlns:a16="http://schemas.microsoft.com/office/drawing/2014/main" id="{84BCD90D-A425-A88F-F4F0-45541F285271}"/>
              </a:ext>
            </a:extLst>
          </p:cNvPr>
          <p:cNvPicPr>
            <a:picLocks noGrp="1" noChangeAspect="1"/>
          </p:cNvPicPr>
          <p:nvPr>
            <p:ph idx="1"/>
          </p:nvPr>
        </p:nvPicPr>
        <p:blipFill rotWithShape="1">
          <a:blip r:embed="rId3"/>
          <a:srcRect t="778" r="-227" b="278"/>
          <a:stretch/>
        </p:blipFill>
        <p:spPr>
          <a:xfrm>
            <a:off x="5722731" y="1102994"/>
            <a:ext cx="5898916" cy="4741883"/>
          </a:xfrm>
        </p:spPr>
      </p:pic>
      <p:sp>
        <p:nvSpPr>
          <p:cNvPr id="7" name="Content Placeholder 2">
            <a:extLst>
              <a:ext uri="{FF2B5EF4-FFF2-40B4-BE49-F238E27FC236}">
                <a16:creationId xmlns:a16="http://schemas.microsoft.com/office/drawing/2014/main" id="{8C016FB2-DA37-365E-6D7C-9E930F9516ED}"/>
              </a:ext>
            </a:extLst>
          </p:cNvPr>
          <p:cNvSpPr txBox="1">
            <a:spLocks/>
          </p:cNvSpPr>
          <p:nvPr/>
        </p:nvSpPr>
        <p:spPr>
          <a:xfrm>
            <a:off x="474870" y="2035818"/>
            <a:ext cx="5247861" cy="38102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a:cs typeface="Calibri"/>
              </a:rPr>
              <a:t>Using a decision tree on the test data set yielded this </a:t>
            </a:r>
            <a:r>
              <a:rPr lang="en-US" sz="2600" b="1">
                <a:cs typeface="Calibri"/>
              </a:rPr>
              <a:t>confusion matrix</a:t>
            </a:r>
            <a:endParaRPr lang="en-US" sz="2600" b="1">
              <a:ea typeface="Calibri"/>
              <a:cs typeface="Calibri"/>
            </a:endParaRPr>
          </a:p>
          <a:p>
            <a:r>
              <a:rPr lang="en-US" sz="2600">
                <a:cs typeface="Calibri"/>
              </a:rPr>
              <a:t>14 False Positives</a:t>
            </a:r>
            <a:endParaRPr lang="en-US" sz="2600">
              <a:ea typeface="Calibri"/>
              <a:cs typeface="Calibri"/>
            </a:endParaRPr>
          </a:p>
          <a:p>
            <a:r>
              <a:rPr lang="en-US" sz="2600">
                <a:cs typeface="Calibri"/>
              </a:rPr>
              <a:t>16 False Negatives</a:t>
            </a:r>
            <a:endParaRPr lang="en-US" sz="2600">
              <a:ea typeface="Calibri"/>
              <a:cs typeface="Calibri"/>
            </a:endParaRPr>
          </a:p>
          <a:p>
            <a:r>
              <a:rPr lang="en-US" sz="2600">
                <a:cs typeface="Calibri"/>
              </a:rPr>
              <a:t>170 Accurate predictions</a:t>
            </a:r>
            <a:endParaRPr lang="en-US" sz="2600">
              <a:ea typeface="Calibri"/>
              <a:cs typeface="Calibri"/>
            </a:endParaRPr>
          </a:p>
          <a:p>
            <a:r>
              <a:rPr lang="en-US" sz="2600">
                <a:cs typeface="Calibri"/>
              </a:rPr>
              <a:t>85% overall accuracy</a:t>
            </a:r>
            <a:endParaRPr lang="en-US" sz="2600">
              <a:ea typeface="Calibri"/>
              <a:cs typeface="Calibri"/>
            </a:endParaRPr>
          </a:p>
        </p:txBody>
      </p:sp>
      <p:sp>
        <p:nvSpPr>
          <p:cNvPr id="8" name="TextBox 7">
            <a:extLst>
              <a:ext uri="{FF2B5EF4-FFF2-40B4-BE49-F238E27FC236}">
                <a16:creationId xmlns:a16="http://schemas.microsoft.com/office/drawing/2014/main" id="{483C0981-84D8-18EE-FF7F-128A8BF91CBD}"/>
              </a:ext>
            </a:extLst>
          </p:cNvPr>
          <p:cNvSpPr txBox="1"/>
          <p:nvPr/>
        </p:nvSpPr>
        <p:spPr>
          <a:xfrm>
            <a:off x="5944224" y="5844877"/>
            <a:ext cx="53647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Confusion Matrix of Decision Tree predictions</a:t>
            </a:r>
          </a:p>
        </p:txBody>
      </p:sp>
    </p:spTree>
    <p:extLst>
      <p:ext uri="{BB962C8B-B14F-4D97-AF65-F5344CB8AC3E}">
        <p14:creationId xmlns:p14="http://schemas.microsoft.com/office/powerpoint/2010/main" val="4274375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EE882-67A7-EEBB-229D-164635193959}"/>
              </a:ext>
            </a:extLst>
          </p:cNvPr>
          <p:cNvSpPr>
            <a:spLocks noGrp="1"/>
          </p:cNvSpPr>
          <p:nvPr>
            <p:ph type="title"/>
          </p:nvPr>
        </p:nvSpPr>
        <p:spPr>
          <a:xfrm>
            <a:off x="640080" y="325369"/>
            <a:ext cx="4368602" cy="1956841"/>
          </a:xfrm>
        </p:spPr>
        <p:txBody>
          <a:bodyPr anchor="b">
            <a:normAutofit/>
          </a:bodyPr>
          <a:lstStyle/>
          <a:p>
            <a:r>
              <a:rPr lang="en-US">
                <a:solidFill>
                  <a:srgbClr val="007C89"/>
                </a:solidFill>
                <a:latin typeface="Oswald"/>
              </a:rPr>
              <a:t>What are Neural Networks?</a:t>
            </a:r>
            <a:endParaRPr lang="en-US">
              <a:solidFill>
                <a:srgbClr val="007C89"/>
              </a:solidFill>
              <a:latin typeface="Oswald"/>
              <a:ea typeface="Calibri Light"/>
              <a:cs typeface="Calibri Light"/>
            </a:endParaRPr>
          </a:p>
        </p:txBody>
      </p:sp>
      <p:sp>
        <p:nvSpPr>
          <p:cNvPr id="3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162806-9F01-454E-AFDD-B176C3C189AF}"/>
              </a:ext>
            </a:extLst>
          </p:cNvPr>
          <p:cNvSpPr>
            <a:spLocks noGrp="1"/>
          </p:cNvSpPr>
          <p:nvPr>
            <p:ph idx="1"/>
          </p:nvPr>
        </p:nvSpPr>
        <p:spPr>
          <a:xfrm>
            <a:off x="375037" y="2758599"/>
            <a:ext cx="5346831" cy="3320668"/>
          </a:xfrm>
        </p:spPr>
        <p:txBody>
          <a:bodyPr vert="horz" lIns="91440" tIns="45720" rIns="91440" bIns="45720" rtlCol="0" anchor="t">
            <a:noAutofit/>
          </a:bodyPr>
          <a:lstStyle/>
          <a:p>
            <a:r>
              <a:rPr lang="en-US" sz="2400">
                <a:cs typeface="Calibri"/>
              </a:rPr>
              <a:t>Unsupervised Learning</a:t>
            </a:r>
            <a:endParaRPr lang="en-US" sz="2400">
              <a:ea typeface="Calibri"/>
              <a:cs typeface="Calibri"/>
            </a:endParaRPr>
          </a:p>
          <a:p>
            <a:r>
              <a:rPr lang="en-US" sz="2400">
                <a:cs typeface="Calibri"/>
              </a:rPr>
              <a:t>Simulates learning in the way humans learn</a:t>
            </a:r>
            <a:endParaRPr lang="en-US" sz="2400">
              <a:ea typeface="Calibri"/>
              <a:cs typeface="Calibri"/>
            </a:endParaRPr>
          </a:p>
          <a:p>
            <a:r>
              <a:rPr lang="en-US" sz="2400">
                <a:ea typeface="Calibri"/>
                <a:cs typeface="Calibri"/>
              </a:rPr>
              <a:t>Through training on data, neural networks can learn patterns and relationships</a:t>
            </a:r>
          </a:p>
          <a:p>
            <a:r>
              <a:rPr lang="en-US" sz="2400">
                <a:ea typeface="Calibri"/>
                <a:cs typeface="Calibri"/>
              </a:rPr>
              <a:t>Useful for tasks like image recognition, natural language processing, and more</a:t>
            </a:r>
          </a:p>
        </p:txBody>
      </p:sp>
      <p:pic>
        <p:nvPicPr>
          <p:cNvPr id="4" name="Picture 3" descr="Scan of a human brain in a neurology clinic">
            <a:extLst>
              <a:ext uri="{FF2B5EF4-FFF2-40B4-BE49-F238E27FC236}">
                <a16:creationId xmlns:a16="http://schemas.microsoft.com/office/drawing/2014/main" id="{1D340EFC-7501-B3C0-3DAD-E9E45A27C04F}"/>
              </a:ext>
            </a:extLst>
          </p:cNvPr>
          <p:cNvPicPr>
            <a:picLocks noChangeAspect="1"/>
          </p:cNvPicPr>
          <p:nvPr/>
        </p:nvPicPr>
        <p:blipFill rotWithShape="1">
          <a:blip r:embed="rId3"/>
          <a:srcRect l="13451" r="11322"/>
          <a:stretch/>
        </p:blipFill>
        <p:spPr>
          <a:xfrm>
            <a:off x="5963267" y="10"/>
            <a:ext cx="622721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01825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Heralding the future of mobile computing as phone makers bet on artificial  intelligence | Mint">
            <a:extLst>
              <a:ext uri="{FF2B5EF4-FFF2-40B4-BE49-F238E27FC236}">
                <a16:creationId xmlns:a16="http://schemas.microsoft.com/office/drawing/2014/main" id="{54796B0E-03C0-3EC5-75D7-BFCF4C2485C9}"/>
              </a:ext>
            </a:extLst>
          </p:cNvPr>
          <p:cNvPicPr>
            <a:picLocks noGrp="1" noChangeAspect="1"/>
          </p:cNvPicPr>
          <p:nvPr>
            <p:ph idx="1"/>
          </p:nvPr>
        </p:nvPicPr>
        <p:blipFill rotWithShape="1">
          <a:blip r:embed="rId3"/>
          <a:srcRect r="31590" b="326"/>
          <a:stretch/>
        </p:blipFill>
        <p:spPr>
          <a:xfrm>
            <a:off x="198741" y="-2552"/>
            <a:ext cx="7047877" cy="6862301"/>
          </a:xfrm>
          <a:prstGeom prst="rect">
            <a:avLst/>
          </a:prstGeom>
        </p:spPr>
      </p:pic>
      <p:sp>
        <p:nvSpPr>
          <p:cNvPr id="8" name="Arrow: Pentagon 7">
            <a:extLst>
              <a:ext uri="{FF2B5EF4-FFF2-40B4-BE49-F238E27FC236}">
                <a16:creationId xmlns:a16="http://schemas.microsoft.com/office/drawing/2014/main" id="{9E91F641-125B-8A3E-8F9B-4AD4A55EDD91}"/>
              </a:ext>
            </a:extLst>
          </p:cNvPr>
          <p:cNvSpPr/>
          <p:nvPr/>
        </p:nvSpPr>
        <p:spPr>
          <a:xfrm>
            <a:off x="473376" y="1514400"/>
            <a:ext cx="3149162" cy="2381468"/>
          </a:xfrm>
          <a:prstGeom prst="homePlate">
            <a:avLst/>
          </a:prstGeom>
          <a:solidFill>
            <a:schemeClr val="bg1"/>
          </a:solidFill>
          <a:ln>
            <a:solidFill>
              <a:schemeClr val="bg1"/>
            </a:solidFill>
          </a:ln>
          <a:effectLst>
            <a:outerShdw blurRad="63500" dist="38100" dir="2700000">
              <a:srgbClr val="000000">
                <a:alpha val="5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1">
              <a:solidFill>
                <a:srgbClr val="007C89"/>
              </a:solidFill>
              <a:cs typeface="Calibri"/>
            </a:endParaRPr>
          </a:p>
        </p:txBody>
      </p:sp>
      <p:sp>
        <p:nvSpPr>
          <p:cNvPr id="2" name="Title 1">
            <a:extLst>
              <a:ext uri="{FF2B5EF4-FFF2-40B4-BE49-F238E27FC236}">
                <a16:creationId xmlns:a16="http://schemas.microsoft.com/office/drawing/2014/main" id="{54BDE612-EC73-6F75-774D-E2960B735FAF}"/>
              </a:ext>
            </a:extLst>
          </p:cNvPr>
          <p:cNvSpPr>
            <a:spLocks noGrp="1"/>
          </p:cNvSpPr>
          <p:nvPr>
            <p:ph type="title"/>
          </p:nvPr>
        </p:nvSpPr>
        <p:spPr>
          <a:xfrm>
            <a:off x="398921" y="1665063"/>
            <a:ext cx="2447264" cy="2175438"/>
          </a:xfrm>
        </p:spPr>
        <p:txBody>
          <a:bodyPr vert="horz" lIns="91440" tIns="45720" rIns="91440" bIns="45720" rtlCol="0" anchor="b">
            <a:normAutofit fontScale="90000"/>
          </a:bodyPr>
          <a:lstStyle/>
          <a:p>
            <a:pPr algn="ctr"/>
            <a:r>
              <a:rPr lang="en-US" sz="5200">
                <a:solidFill>
                  <a:srgbClr val="007C89"/>
                </a:solidFill>
                <a:latin typeface="Oswald"/>
              </a:rPr>
              <a:t>Neural</a:t>
            </a:r>
            <a:r>
              <a:rPr lang="en-US" sz="5200" kern="1200">
                <a:solidFill>
                  <a:srgbClr val="007C89"/>
                </a:solidFill>
                <a:latin typeface="Oswald"/>
              </a:rPr>
              <a:t> </a:t>
            </a:r>
            <a:br>
              <a:rPr lang="en-US" sz="5200">
                <a:solidFill>
                  <a:srgbClr val="007C89"/>
                </a:solidFill>
                <a:latin typeface="Oswald"/>
              </a:rPr>
            </a:br>
            <a:r>
              <a:rPr lang="en-US" sz="5200" kern="1200">
                <a:solidFill>
                  <a:srgbClr val="007C89"/>
                </a:solidFill>
                <a:latin typeface="Oswald"/>
              </a:rPr>
              <a:t>Network </a:t>
            </a:r>
            <a:br>
              <a:rPr lang="en-US" sz="5200">
                <a:solidFill>
                  <a:srgbClr val="007C89"/>
                </a:solidFill>
                <a:latin typeface="Oswald"/>
              </a:rPr>
            </a:br>
            <a:r>
              <a:rPr lang="en-US" sz="5200" kern="1200">
                <a:solidFill>
                  <a:srgbClr val="007C89"/>
                </a:solidFill>
                <a:latin typeface="Oswald"/>
              </a:rPr>
              <a:t>Output</a:t>
            </a:r>
          </a:p>
        </p:txBody>
      </p:sp>
      <p:pic>
        <p:nvPicPr>
          <p:cNvPr id="5" name="Picture 4" descr="A table with numbers and symbols&#10;&#10;Description automatically generated">
            <a:extLst>
              <a:ext uri="{FF2B5EF4-FFF2-40B4-BE49-F238E27FC236}">
                <a16:creationId xmlns:a16="http://schemas.microsoft.com/office/drawing/2014/main" id="{18D3F668-1C6C-FB2D-C075-391F8C91C926}"/>
              </a:ext>
            </a:extLst>
          </p:cNvPr>
          <p:cNvPicPr>
            <a:picLocks noChangeAspect="1"/>
          </p:cNvPicPr>
          <p:nvPr/>
        </p:nvPicPr>
        <p:blipFill>
          <a:blip r:embed="rId4"/>
          <a:stretch>
            <a:fillRect/>
          </a:stretch>
        </p:blipFill>
        <p:spPr>
          <a:xfrm>
            <a:off x="3725199" y="304658"/>
            <a:ext cx="7948825" cy="6260057"/>
          </a:xfrm>
          <a:prstGeom prst="rect">
            <a:avLst/>
          </a:prstGeom>
        </p:spPr>
      </p:pic>
    </p:spTree>
    <p:extLst>
      <p:ext uri="{BB962C8B-B14F-4D97-AF65-F5344CB8AC3E}">
        <p14:creationId xmlns:p14="http://schemas.microsoft.com/office/powerpoint/2010/main" val="64391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E1B531-7560-7AB4-977F-859071DD14C6}"/>
              </a:ext>
            </a:extLst>
          </p:cNvPr>
          <p:cNvPicPr>
            <a:picLocks noChangeAspect="1"/>
          </p:cNvPicPr>
          <p:nvPr/>
        </p:nvPicPr>
        <p:blipFill rotWithShape="1">
          <a:blip r:embed="rId3"/>
          <a:srcRect l="17936"/>
          <a:stretch/>
        </p:blipFill>
        <p:spPr>
          <a:xfrm>
            <a:off x="406177" y="239571"/>
            <a:ext cx="4168088" cy="6378857"/>
          </a:xfrm>
          <a:prstGeom prst="rect">
            <a:avLst/>
          </a:prstGeom>
        </p:spPr>
      </p:pic>
      <p:sp>
        <p:nvSpPr>
          <p:cNvPr id="7" name="Content Placeholder 2">
            <a:extLst>
              <a:ext uri="{FF2B5EF4-FFF2-40B4-BE49-F238E27FC236}">
                <a16:creationId xmlns:a16="http://schemas.microsoft.com/office/drawing/2014/main" id="{C6657C48-4B79-B3E6-5F9F-BE8341A6CDCF}"/>
              </a:ext>
            </a:extLst>
          </p:cNvPr>
          <p:cNvSpPr txBox="1">
            <a:spLocks/>
          </p:cNvSpPr>
          <p:nvPr/>
        </p:nvSpPr>
        <p:spPr>
          <a:xfrm>
            <a:off x="7788036" y="575558"/>
            <a:ext cx="3514668" cy="10222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32, 64, 4</a:t>
            </a:r>
          </a:p>
          <a:p>
            <a:r>
              <a:rPr lang="en-US">
                <a:cs typeface="Calibri"/>
              </a:rPr>
              <a:t>Benefits diverse data</a:t>
            </a:r>
          </a:p>
          <a:p>
            <a:endParaRPr lang="en-US">
              <a:cs typeface="Calibri"/>
            </a:endParaRPr>
          </a:p>
          <a:p>
            <a:endParaRPr lang="en-US">
              <a:cs typeface="Calibri"/>
            </a:endParaRPr>
          </a:p>
        </p:txBody>
      </p:sp>
      <p:sp>
        <p:nvSpPr>
          <p:cNvPr id="2" name="Title 1">
            <a:extLst>
              <a:ext uri="{FF2B5EF4-FFF2-40B4-BE49-F238E27FC236}">
                <a16:creationId xmlns:a16="http://schemas.microsoft.com/office/drawing/2014/main" id="{2CA84EB8-E2FC-297E-CA61-16CCA3A73B4F}"/>
              </a:ext>
            </a:extLst>
          </p:cNvPr>
          <p:cNvSpPr>
            <a:spLocks noGrp="1"/>
          </p:cNvSpPr>
          <p:nvPr>
            <p:ph type="title" idx="4294967295"/>
          </p:nvPr>
        </p:nvSpPr>
        <p:spPr>
          <a:xfrm>
            <a:off x="3595687" y="399965"/>
            <a:ext cx="5000625" cy="1371600"/>
          </a:xfrm>
        </p:spPr>
        <p:txBody>
          <a:bodyPr vert="horz" lIns="91440" tIns="45720" rIns="91440" bIns="45720" rtlCol="0" anchor="ctr">
            <a:normAutofit/>
          </a:bodyPr>
          <a:lstStyle/>
          <a:p>
            <a:r>
              <a:rPr lang="en-US" sz="3600">
                <a:solidFill>
                  <a:srgbClr val="007C89"/>
                </a:solidFill>
                <a:latin typeface="Oswald"/>
              </a:rPr>
              <a:t>Wider, Shallow NN</a:t>
            </a:r>
            <a:endParaRPr lang="en-US" sz="3600">
              <a:solidFill>
                <a:srgbClr val="007C89"/>
              </a:solidFill>
              <a:latin typeface="Oswald"/>
              <a:ea typeface="Calibri Light"/>
              <a:cs typeface="Calibri Light"/>
            </a:endParaRPr>
          </a:p>
        </p:txBody>
      </p:sp>
      <p:pic>
        <p:nvPicPr>
          <p:cNvPr id="12" name="Picture 11">
            <a:extLst>
              <a:ext uri="{FF2B5EF4-FFF2-40B4-BE49-F238E27FC236}">
                <a16:creationId xmlns:a16="http://schemas.microsoft.com/office/drawing/2014/main" id="{B8A28B4E-F2B9-5C9F-1F06-240AD53FE017}"/>
              </a:ext>
            </a:extLst>
          </p:cNvPr>
          <p:cNvPicPr>
            <a:picLocks noChangeAspect="1"/>
          </p:cNvPicPr>
          <p:nvPr/>
        </p:nvPicPr>
        <p:blipFill>
          <a:blip r:embed="rId4"/>
          <a:stretch>
            <a:fillRect/>
          </a:stretch>
        </p:blipFill>
        <p:spPr>
          <a:xfrm>
            <a:off x="4361851" y="1842051"/>
            <a:ext cx="6283171" cy="4457655"/>
          </a:xfrm>
          <a:prstGeom prst="rect">
            <a:avLst/>
          </a:prstGeom>
        </p:spPr>
      </p:pic>
    </p:spTree>
    <p:extLst>
      <p:ext uri="{BB962C8B-B14F-4D97-AF65-F5344CB8AC3E}">
        <p14:creationId xmlns:p14="http://schemas.microsoft.com/office/powerpoint/2010/main" val="724264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F140B38-A6D5-A5F5-8480-081B2FFBC7DB}"/>
              </a:ext>
            </a:extLst>
          </p:cNvPr>
          <p:cNvPicPr>
            <a:picLocks noGrp="1" noChangeAspect="1"/>
          </p:cNvPicPr>
          <p:nvPr>
            <p:ph idx="1"/>
          </p:nvPr>
        </p:nvPicPr>
        <p:blipFill>
          <a:blip r:embed="rId3"/>
          <a:stretch>
            <a:fillRect/>
          </a:stretch>
        </p:blipFill>
        <p:spPr>
          <a:xfrm>
            <a:off x="5707782" y="1451497"/>
            <a:ext cx="6085171" cy="4343623"/>
          </a:xfrm>
        </p:spPr>
      </p:pic>
      <p:pic>
        <p:nvPicPr>
          <p:cNvPr id="7" name="Picture 6">
            <a:extLst>
              <a:ext uri="{FF2B5EF4-FFF2-40B4-BE49-F238E27FC236}">
                <a16:creationId xmlns:a16="http://schemas.microsoft.com/office/drawing/2014/main" id="{712F613A-ED80-29C3-575D-BDD33A6579AE}"/>
              </a:ext>
            </a:extLst>
          </p:cNvPr>
          <p:cNvPicPr>
            <a:picLocks noChangeAspect="1"/>
          </p:cNvPicPr>
          <p:nvPr/>
        </p:nvPicPr>
        <p:blipFill>
          <a:blip r:embed="rId4"/>
          <a:stretch>
            <a:fillRect/>
          </a:stretch>
        </p:blipFill>
        <p:spPr>
          <a:xfrm>
            <a:off x="197865" y="1878578"/>
            <a:ext cx="5070764" cy="4810544"/>
          </a:xfrm>
          <a:prstGeom prst="rect">
            <a:avLst/>
          </a:prstGeom>
        </p:spPr>
      </p:pic>
      <p:sp>
        <p:nvSpPr>
          <p:cNvPr id="10" name="Content Placeholder 2">
            <a:extLst>
              <a:ext uri="{FF2B5EF4-FFF2-40B4-BE49-F238E27FC236}">
                <a16:creationId xmlns:a16="http://schemas.microsoft.com/office/drawing/2014/main" id="{3A4DE982-93D9-4DF5-BAE7-39F7816132AB}"/>
              </a:ext>
            </a:extLst>
          </p:cNvPr>
          <p:cNvSpPr txBox="1">
            <a:spLocks/>
          </p:cNvSpPr>
          <p:nvPr/>
        </p:nvSpPr>
        <p:spPr>
          <a:xfrm>
            <a:off x="637019" y="356768"/>
            <a:ext cx="4631609" cy="16599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solidFill>
                  <a:srgbClr val="007C89"/>
                </a:solidFill>
                <a:latin typeface="Oswald"/>
                <a:cs typeface="Calibri"/>
              </a:rPr>
              <a:t>Deeper/Longer NN</a:t>
            </a:r>
            <a:endParaRPr lang="en-US" sz="3600">
              <a:solidFill>
                <a:srgbClr val="007C89"/>
              </a:solidFill>
              <a:latin typeface="Oswald"/>
              <a:ea typeface="Calibri"/>
              <a:cs typeface="Calibri"/>
            </a:endParaRPr>
          </a:p>
          <a:p>
            <a:r>
              <a:rPr lang="en-US">
                <a:cs typeface="Calibri"/>
              </a:rPr>
              <a:t>34, 16, 12, 8, 4</a:t>
            </a:r>
            <a:endParaRPr lang="en-US">
              <a:ea typeface="Calibri"/>
              <a:cs typeface="Calibri"/>
            </a:endParaRPr>
          </a:p>
          <a:p>
            <a:r>
              <a:rPr lang="en-US">
                <a:cs typeface="Calibri"/>
              </a:rPr>
              <a:t>Prone to more overfitting</a:t>
            </a:r>
            <a:endParaRPr lang="en-US">
              <a:ea typeface="Calibri"/>
              <a:cs typeface="Calibri"/>
            </a:endParaRPr>
          </a:p>
          <a:p>
            <a:endParaRPr lang="en-US">
              <a:cs typeface="Calibri"/>
            </a:endParaRPr>
          </a:p>
        </p:txBody>
      </p:sp>
    </p:spTree>
    <p:extLst>
      <p:ext uri="{BB962C8B-B14F-4D97-AF65-F5344CB8AC3E}">
        <p14:creationId xmlns:p14="http://schemas.microsoft.com/office/powerpoint/2010/main" val="3494968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E612-EC73-6F75-774D-E2960B735FAF}"/>
              </a:ext>
            </a:extLst>
          </p:cNvPr>
          <p:cNvSpPr>
            <a:spLocks noGrp="1"/>
          </p:cNvSpPr>
          <p:nvPr>
            <p:ph type="title"/>
          </p:nvPr>
        </p:nvSpPr>
        <p:spPr>
          <a:xfrm>
            <a:off x="524279" y="1299877"/>
            <a:ext cx="4189730" cy="1350963"/>
          </a:xfrm>
        </p:spPr>
        <p:txBody>
          <a:bodyPr/>
          <a:lstStyle/>
          <a:p>
            <a:r>
              <a:rPr lang="en-US">
                <a:solidFill>
                  <a:srgbClr val="007C89"/>
                </a:solidFill>
                <a:latin typeface="Oswald"/>
              </a:rPr>
              <a:t>Neural Network </a:t>
            </a:r>
            <a:br>
              <a:rPr lang="en-US">
                <a:latin typeface="Oswald"/>
              </a:rPr>
            </a:br>
            <a:r>
              <a:rPr lang="en-US">
                <a:solidFill>
                  <a:srgbClr val="007C89"/>
                </a:solidFill>
                <a:latin typeface="Oswald"/>
              </a:rPr>
              <a:t>Output</a:t>
            </a:r>
            <a:endParaRPr lang="en-US">
              <a:solidFill>
                <a:srgbClr val="007C89"/>
              </a:solidFill>
              <a:latin typeface="Oswald"/>
              <a:ea typeface="Calibri Light"/>
              <a:cs typeface="Calibri Light"/>
            </a:endParaRPr>
          </a:p>
        </p:txBody>
      </p:sp>
      <p:pic>
        <p:nvPicPr>
          <p:cNvPr id="5" name="Content Placeholder 4">
            <a:extLst>
              <a:ext uri="{FF2B5EF4-FFF2-40B4-BE49-F238E27FC236}">
                <a16:creationId xmlns:a16="http://schemas.microsoft.com/office/drawing/2014/main" id="{DD422205-FED1-EC89-CC91-939B704A7510}"/>
              </a:ext>
            </a:extLst>
          </p:cNvPr>
          <p:cNvPicPr>
            <a:picLocks noGrp="1" noChangeAspect="1"/>
          </p:cNvPicPr>
          <p:nvPr>
            <p:ph idx="1"/>
          </p:nvPr>
        </p:nvPicPr>
        <p:blipFill>
          <a:blip r:embed="rId3"/>
          <a:stretch>
            <a:fillRect/>
          </a:stretch>
        </p:blipFill>
        <p:spPr>
          <a:xfrm>
            <a:off x="5502604" y="798610"/>
            <a:ext cx="6350181" cy="5260779"/>
          </a:xfrm>
        </p:spPr>
      </p:pic>
      <p:sp>
        <p:nvSpPr>
          <p:cNvPr id="6" name="Content Placeholder 2">
            <a:extLst>
              <a:ext uri="{FF2B5EF4-FFF2-40B4-BE49-F238E27FC236}">
                <a16:creationId xmlns:a16="http://schemas.microsoft.com/office/drawing/2014/main" id="{0A46A126-4BA1-6102-26C3-0A299DADE04E}"/>
              </a:ext>
            </a:extLst>
          </p:cNvPr>
          <p:cNvSpPr txBox="1">
            <a:spLocks/>
          </p:cNvSpPr>
          <p:nvPr/>
        </p:nvSpPr>
        <p:spPr>
          <a:xfrm>
            <a:off x="524279" y="3016648"/>
            <a:ext cx="4587009" cy="34606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Confusion Matrix produced from the Neural Network test data.</a:t>
            </a:r>
          </a:p>
          <a:p>
            <a:r>
              <a:rPr lang="en-US">
                <a:cs typeface="Calibri"/>
              </a:rPr>
              <a:t>Depicts 100% accuracy</a:t>
            </a:r>
          </a:p>
          <a:p>
            <a:endParaRPr lang="en-US">
              <a:cs typeface="Calibri"/>
            </a:endParaRPr>
          </a:p>
        </p:txBody>
      </p:sp>
    </p:spTree>
    <p:extLst>
      <p:ext uri="{BB962C8B-B14F-4D97-AF65-F5344CB8AC3E}">
        <p14:creationId xmlns:p14="http://schemas.microsoft.com/office/powerpoint/2010/main" val="2072828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B4F41F70-DD2B-ACB8-DFBD-E34E0C77361A}"/>
              </a:ext>
            </a:extLst>
          </p:cNvPr>
          <p:cNvSpPr>
            <a:spLocks noGrp="1"/>
          </p:cNvSpPr>
          <p:nvPr>
            <p:ph type="title"/>
          </p:nvPr>
        </p:nvSpPr>
        <p:spPr>
          <a:xfrm>
            <a:off x="6153838" y="893763"/>
            <a:ext cx="5692086" cy="923095"/>
          </a:xfrm>
        </p:spPr>
        <p:txBody>
          <a:bodyPr anchor="b">
            <a:normAutofit/>
          </a:bodyPr>
          <a:lstStyle/>
          <a:p>
            <a:pPr algn="ctr"/>
            <a:r>
              <a:rPr lang="en-US">
                <a:solidFill>
                  <a:srgbClr val="007C89"/>
                </a:solidFill>
                <a:latin typeface="Oswald"/>
                <a:ea typeface="Calibri Light"/>
                <a:cs typeface="Calibri Light"/>
              </a:rPr>
              <a:t>Conclusion </a:t>
            </a:r>
            <a:endParaRPr lang="en-US"/>
          </a:p>
        </p:txBody>
      </p:sp>
      <p:sp>
        <p:nvSpPr>
          <p:cNvPr id="18" name="Freeform: Shape 17">
            <a:extLst>
              <a:ext uri="{FF2B5EF4-FFF2-40B4-BE49-F238E27FC236}">
                <a16:creationId xmlns:a16="http://schemas.microsoft.com/office/drawing/2014/main" id="{BEF4372A-692C-4CED-B5B5-A59F1BB71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909" y="893763"/>
            <a:ext cx="5176299" cy="501405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Gold colored compass">
            <a:extLst>
              <a:ext uri="{FF2B5EF4-FFF2-40B4-BE49-F238E27FC236}">
                <a16:creationId xmlns:a16="http://schemas.microsoft.com/office/drawing/2014/main" id="{3239134B-F807-FF44-B70E-92BF07359612}"/>
              </a:ext>
            </a:extLst>
          </p:cNvPr>
          <p:cNvPicPr>
            <a:picLocks noChangeAspect="1"/>
          </p:cNvPicPr>
          <p:nvPr/>
        </p:nvPicPr>
        <p:blipFill rotWithShape="1">
          <a:blip r:embed="rId2"/>
          <a:srcRect l="30014" r="-2" b="-2"/>
          <a:stretch/>
        </p:blipFill>
        <p:spPr>
          <a:xfrm>
            <a:off x="813735" y="1060885"/>
            <a:ext cx="4906732" cy="4679812"/>
          </a:xfrm>
          <a:custGeom>
            <a:avLst/>
            <a:gdLst/>
            <a:ahLst/>
            <a:cxnLst/>
            <a:rect l="l" t="t" r="r" b="b"/>
            <a:pathLst>
              <a:path w="4906732" h="4679812">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p:spPr>
      </p:pic>
      <p:sp>
        <p:nvSpPr>
          <p:cNvPr id="20" name="Freeform: Shape 19">
            <a:extLst>
              <a:ext uri="{FF2B5EF4-FFF2-40B4-BE49-F238E27FC236}">
                <a16:creationId xmlns:a16="http://schemas.microsoft.com/office/drawing/2014/main" id="{82C2D486-D099-46DF-B7EF-A28E89F58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692" y="1060885"/>
            <a:ext cx="4906732" cy="4679812"/>
          </a:xfrm>
          <a:custGeom>
            <a:avLst/>
            <a:gdLst>
              <a:gd name="connsiteX0" fmla="*/ 2823706 w 4906732"/>
              <a:gd name="connsiteY0" fmla="*/ 125909 h 4679812"/>
              <a:gd name="connsiteX1" fmla="*/ 1850428 w 4906732"/>
              <a:gd name="connsiteY1" fmla="*/ 315565 h 4679812"/>
              <a:gd name="connsiteX2" fmla="*/ 985777 w 4906732"/>
              <a:gd name="connsiteY2" fmla="*/ 836564 h 4679812"/>
              <a:gd name="connsiteX3" fmla="*/ 387723 w 4906732"/>
              <a:gd name="connsiteY3" fmla="*/ 1587831 h 4679812"/>
              <a:gd name="connsiteX4" fmla="*/ 170864 w 4906732"/>
              <a:gd name="connsiteY4" fmla="*/ 2462142 h 4679812"/>
              <a:gd name="connsiteX5" fmla="*/ 529776 w 4906732"/>
              <a:gd name="connsiteY5" fmla="*/ 3273973 h 4679812"/>
              <a:gd name="connsiteX6" fmla="*/ 710624 w 4906732"/>
              <a:gd name="connsiteY6" fmla="*/ 3531652 h 4679812"/>
              <a:gd name="connsiteX7" fmla="*/ 2407596 w 4906732"/>
              <a:gd name="connsiteY7" fmla="*/ 4538883 h 4679812"/>
              <a:gd name="connsiteX8" fmla="*/ 3695819 w 4906732"/>
              <a:gd name="connsiteY8" fmla="*/ 3919227 h 4679812"/>
              <a:gd name="connsiteX9" fmla="*/ 3852594 w 4906732"/>
              <a:gd name="connsiteY9" fmla="*/ 3796182 h 4679812"/>
              <a:gd name="connsiteX10" fmla="*/ 4565642 w 4906732"/>
              <a:gd name="connsiteY10" fmla="*/ 3152944 h 4679812"/>
              <a:gd name="connsiteX11" fmla="*/ 4806474 w 4906732"/>
              <a:gd name="connsiteY11" fmla="*/ 2462142 h 4679812"/>
              <a:gd name="connsiteX12" fmla="*/ 4265818 w 4906732"/>
              <a:gd name="connsiteY12" fmla="*/ 777712 h 4679812"/>
              <a:gd name="connsiteX13" fmla="*/ 3657619 w 4906732"/>
              <a:gd name="connsiteY13" fmla="*/ 302163 h 4679812"/>
              <a:gd name="connsiteX14" fmla="*/ 2823706 w 4906732"/>
              <a:gd name="connsiteY14" fmla="*/ 125909 h 4679812"/>
              <a:gd name="connsiteX15" fmla="*/ 2807999 w 4906732"/>
              <a:gd name="connsiteY15" fmla="*/ 0 h 4679812"/>
              <a:gd name="connsiteX16" fmla="*/ 3690684 w 4906732"/>
              <a:gd name="connsiteY16" fmla="*/ 186911 h 4679812"/>
              <a:gd name="connsiteX17" fmla="*/ 4334455 w 4906732"/>
              <a:gd name="connsiteY17" fmla="*/ 691216 h 4679812"/>
              <a:gd name="connsiteX18" fmla="*/ 4906732 w 4906732"/>
              <a:gd name="connsiteY18" fmla="*/ 2477497 h 4679812"/>
              <a:gd name="connsiteX19" fmla="*/ 4651814 w 4906732"/>
              <a:gd name="connsiteY19" fmla="*/ 3210070 h 4679812"/>
              <a:gd name="connsiteX20" fmla="*/ 3897062 w 4906732"/>
              <a:gd name="connsiteY20" fmla="*/ 3892202 h 4679812"/>
              <a:gd name="connsiteX21" fmla="*/ 3731118 w 4906732"/>
              <a:gd name="connsiteY21" fmla="*/ 4022687 h 4679812"/>
              <a:gd name="connsiteX22" fmla="*/ 2367551 w 4906732"/>
              <a:gd name="connsiteY22" fmla="*/ 4679812 h 4679812"/>
              <a:gd name="connsiteX23" fmla="*/ 571329 w 4906732"/>
              <a:gd name="connsiteY23" fmla="*/ 3611676 h 4679812"/>
              <a:gd name="connsiteX24" fmla="*/ 379904 w 4906732"/>
              <a:gd name="connsiteY24" fmla="*/ 3338417 h 4679812"/>
              <a:gd name="connsiteX25" fmla="*/ 0 w 4906732"/>
              <a:gd name="connsiteY25" fmla="*/ 2477497 h 4679812"/>
              <a:gd name="connsiteX26" fmla="*/ 229543 w 4906732"/>
              <a:gd name="connsiteY26" fmla="*/ 1550320 h 4679812"/>
              <a:gd name="connsiteX27" fmla="*/ 862575 w 4906732"/>
              <a:gd name="connsiteY27" fmla="*/ 753626 h 4679812"/>
              <a:gd name="connsiteX28" fmla="*/ 1777796 w 4906732"/>
              <a:gd name="connsiteY28" fmla="*/ 201123 h 4679812"/>
              <a:gd name="connsiteX29" fmla="*/ 2807999 w 4906732"/>
              <a:gd name="connsiteY29" fmla="*/ 0 h 467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06732" h="4679812">
                <a:moveTo>
                  <a:pt x="2823706" y="125909"/>
                </a:moveTo>
                <a:cubicBezTo>
                  <a:pt x="2500507" y="125909"/>
                  <a:pt x="2172931" y="189700"/>
                  <a:pt x="1850428" y="315565"/>
                </a:cubicBezTo>
                <a:cubicBezTo>
                  <a:pt x="1536380" y="437905"/>
                  <a:pt x="1237454" y="618087"/>
                  <a:pt x="985777" y="836564"/>
                </a:cubicBezTo>
                <a:cubicBezTo>
                  <a:pt x="729724" y="1058771"/>
                  <a:pt x="528483" y="1311610"/>
                  <a:pt x="387723" y="1587831"/>
                </a:cubicBezTo>
                <a:cubicBezTo>
                  <a:pt x="243879" y="1870198"/>
                  <a:pt x="170864" y="2164358"/>
                  <a:pt x="170864" y="2462142"/>
                </a:cubicBezTo>
                <a:cubicBezTo>
                  <a:pt x="170864" y="2762044"/>
                  <a:pt x="287351" y="2937188"/>
                  <a:pt x="529776" y="3273973"/>
                </a:cubicBezTo>
                <a:cubicBezTo>
                  <a:pt x="588268" y="3355198"/>
                  <a:pt x="648751" y="3439241"/>
                  <a:pt x="710624" y="3531652"/>
                </a:cubicBezTo>
                <a:cubicBezTo>
                  <a:pt x="1183438" y="4237671"/>
                  <a:pt x="1690966" y="4538883"/>
                  <a:pt x="2407596" y="4538883"/>
                </a:cubicBezTo>
                <a:cubicBezTo>
                  <a:pt x="2877921" y="4538883"/>
                  <a:pt x="3223006" y="4293500"/>
                  <a:pt x="3695819" y="3919227"/>
                </a:cubicBezTo>
                <a:cubicBezTo>
                  <a:pt x="3748639" y="3877407"/>
                  <a:pt x="3801462" y="3836089"/>
                  <a:pt x="3852594" y="3796182"/>
                </a:cubicBezTo>
                <a:cubicBezTo>
                  <a:pt x="4129735" y="3579621"/>
                  <a:pt x="4391458" y="3375051"/>
                  <a:pt x="4565642" y="3152944"/>
                </a:cubicBezTo>
                <a:cubicBezTo>
                  <a:pt x="4732166" y="2940616"/>
                  <a:pt x="4806474" y="2727581"/>
                  <a:pt x="4806474" y="2462142"/>
                </a:cubicBezTo>
                <a:cubicBezTo>
                  <a:pt x="4806474" y="1796834"/>
                  <a:pt x="4614485" y="1198642"/>
                  <a:pt x="4265818" y="777712"/>
                </a:cubicBezTo>
                <a:cubicBezTo>
                  <a:pt x="4095218" y="571832"/>
                  <a:pt x="3890594" y="411804"/>
                  <a:pt x="3657619" y="302163"/>
                </a:cubicBezTo>
                <a:cubicBezTo>
                  <a:pt x="3409027" y="185265"/>
                  <a:pt x="3128504" y="125909"/>
                  <a:pt x="2823706" y="125909"/>
                </a:cubicBezTo>
                <a:close/>
                <a:moveTo>
                  <a:pt x="2807999" y="0"/>
                </a:moveTo>
                <a:cubicBezTo>
                  <a:pt x="3130622" y="0"/>
                  <a:pt x="3427552" y="62945"/>
                  <a:pt x="3690684" y="186911"/>
                </a:cubicBezTo>
                <a:cubicBezTo>
                  <a:pt x="3937285" y="303182"/>
                  <a:pt x="4153876" y="472887"/>
                  <a:pt x="4334455" y="691216"/>
                </a:cubicBezTo>
                <a:cubicBezTo>
                  <a:pt x="4703514" y="1137598"/>
                  <a:pt x="4906732" y="1771961"/>
                  <a:pt x="4906732" y="2477497"/>
                </a:cubicBezTo>
                <a:cubicBezTo>
                  <a:pt x="4906732" y="2758986"/>
                  <a:pt x="4828077" y="2984902"/>
                  <a:pt x="4651814" y="3210070"/>
                </a:cubicBezTo>
                <a:cubicBezTo>
                  <a:pt x="4467443" y="3445606"/>
                  <a:pt x="4190412" y="3662546"/>
                  <a:pt x="3897062" y="3892202"/>
                </a:cubicBezTo>
                <a:cubicBezTo>
                  <a:pt x="3842940" y="3934522"/>
                  <a:pt x="3787028" y="3978338"/>
                  <a:pt x="3731118" y="4022687"/>
                </a:cubicBezTo>
                <a:cubicBezTo>
                  <a:pt x="3230651" y="4419592"/>
                  <a:pt x="2865384" y="4679812"/>
                  <a:pt x="2367551" y="4679812"/>
                </a:cubicBezTo>
                <a:cubicBezTo>
                  <a:pt x="1609008" y="4679812"/>
                  <a:pt x="1071796" y="4360387"/>
                  <a:pt x="571329" y="3611676"/>
                </a:cubicBezTo>
                <a:cubicBezTo>
                  <a:pt x="505836" y="3513679"/>
                  <a:pt x="441817" y="3424553"/>
                  <a:pt x="379904" y="3338417"/>
                </a:cubicBezTo>
                <a:cubicBezTo>
                  <a:pt x="123300" y="2981268"/>
                  <a:pt x="0" y="2795534"/>
                  <a:pt x="0" y="2477497"/>
                </a:cubicBezTo>
                <a:cubicBezTo>
                  <a:pt x="0" y="2161706"/>
                  <a:pt x="77286" y="1849760"/>
                  <a:pt x="229543" y="1550320"/>
                </a:cubicBezTo>
                <a:cubicBezTo>
                  <a:pt x="378535" y="1257397"/>
                  <a:pt x="591545" y="989269"/>
                  <a:pt x="862575" y="753626"/>
                </a:cubicBezTo>
                <a:cubicBezTo>
                  <a:pt x="1128971" y="521938"/>
                  <a:pt x="1445380" y="330861"/>
                  <a:pt x="1777796" y="201123"/>
                </a:cubicBezTo>
                <a:cubicBezTo>
                  <a:pt x="2119161" y="67648"/>
                  <a:pt x="2465896" y="0"/>
                  <a:pt x="2807999" y="0"/>
                </a:cubicBezTo>
                <a:close/>
              </a:path>
            </a:pathLst>
          </a:custGeom>
          <a:solidFill>
            <a:srgbClr val="FFFFFF">
              <a:alpha val="5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DCE44CB-A755-140F-503A-DD682381917D}"/>
              </a:ext>
            </a:extLst>
          </p:cNvPr>
          <p:cNvSpPr>
            <a:spLocks noGrp="1"/>
          </p:cNvSpPr>
          <p:nvPr>
            <p:ph idx="1"/>
          </p:nvPr>
        </p:nvSpPr>
        <p:spPr>
          <a:xfrm>
            <a:off x="6026838" y="1868228"/>
            <a:ext cx="6046099" cy="4096010"/>
          </a:xfrm>
        </p:spPr>
        <p:txBody>
          <a:bodyPr vert="horz" lIns="91440" tIns="45720" rIns="91440" bIns="45720" rtlCol="0" anchor="t">
            <a:normAutofit/>
          </a:bodyPr>
          <a:lstStyle/>
          <a:p>
            <a:r>
              <a:rPr lang="en-US">
                <a:cs typeface="Calibri"/>
              </a:rPr>
              <a:t>Both approaches indicate a strong relationship between Price and RAM</a:t>
            </a:r>
            <a:endParaRPr lang="en-US">
              <a:ea typeface="Calibri"/>
              <a:cs typeface="Calibri"/>
            </a:endParaRPr>
          </a:p>
          <a:p>
            <a:r>
              <a:rPr lang="en-US">
                <a:ea typeface="Calibri"/>
                <a:cs typeface="Calibri"/>
              </a:rPr>
              <a:t>RAM is expensive</a:t>
            </a:r>
          </a:p>
          <a:p>
            <a:r>
              <a:rPr lang="en-US">
                <a:ea typeface="Calibri"/>
                <a:cs typeface="Calibri"/>
              </a:rPr>
              <a:t>Other features have much less impact</a:t>
            </a:r>
          </a:p>
          <a:p>
            <a:endParaRPr lang="en-US" sz="2000">
              <a:ea typeface="Calibri"/>
              <a:cs typeface="Calibri"/>
            </a:endParaRPr>
          </a:p>
          <a:p>
            <a:endParaRPr lang="en-US" sz="2000">
              <a:ea typeface="Calibri"/>
              <a:cs typeface="Calibri"/>
            </a:endParaRPr>
          </a:p>
          <a:p>
            <a:endParaRPr lang="en-US" sz="2000">
              <a:ea typeface="Calibri"/>
              <a:cs typeface="Calibri"/>
            </a:endParaRPr>
          </a:p>
        </p:txBody>
      </p:sp>
    </p:spTree>
    <p:extLst>
      <p:ext uri="{BB962C8B-B14F-4D97-AF65-F5344CB8AC3E}">
        <p14:creationId xmlns:p14="http://schemas.microsoft.com/office/powerpoint/2010/main" val="3171847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293C3-CA25-40D3-493D-A245C778D121}"/>
              </a:ext>
            </a:extLst>
          </p:cNvPr>
          <p:cNvSpPr>
            <a:spLocks noGrp="1"/>
          </p:cNvSpPr>
          <p:nvPr>
            <p:ph type="title"/>
          </p:nvPr>
        </p:nvSpPr>
        <p:spPr/>
        <p:txBody>
          <a:bodyPr/>
          <a:lstStyle/>
          <a:p>
            <a:r>
              <a:rPr lang="en-US" sz="3200">
                <a:solidFill>
                  <a:srgbClr val="007C89"/>
                </a:solidFill>
                <a:latin typeface="Oswald"/>
              </a:rPr>
              <a:t>What Problem are we solving with our findings?</a:t>
            </a:r>
          </a:p>
        </p:txBody>
      </p:sp>
      <p:sp>
        <p:nvSpPr>
          <p:cNvPr id="4" name="Content Placeholder 3">
            <a:extLst>
              <a:ext uri="{FF2B5EF4-FFF2-40B4-BE49-F238E27FC236}">
                <a16:creationId xmlns:a16="http://schemas.microsoft.com/office/drawing/2014/main" id="{A76C4E35-9520-EBAD-3F17-04F771ECD8A3}"/>
              </a:ext>
            </a:extLst>
          </p:cNvPr>
          <p:cNvSpPr>
            <a:spLocks noGrp="1"/>
          </p:cNvSpPr>
          <p:nvPr>
            <p:ph sz="quarter" idx="16"/>
          </p:nvPr>
        </p:nvSpPr>
        <p:spPr>
          <a:xfrm>
            <a:off x="4315884" y="1554481"/>
            <a:ext cx="7687733" cy="4637087"/>
          </a:xfrm>
        </p:spPr>
        <p:txBody>
          <a:bodyPr vert="horz" lIns="0" tIns="0" rIns="0" bIns="0" rtlCol="0" anchor="t">
            <a:noAutofit/>
          </a:bodyPr>
          <a:lstStyle/>
          <a:p>
            <a:r>
              <a:rPr lang="en-US" sz="2300">
                <a:cs typeface="Calibri"/>
              </a:rPr>
              <a:t>Useful for new price recommendations</a:t>
            </a:r>
            <a:endParaRPr lang="en-US" sz="2300">
              <a:ea typeface="Calibri"/>
              <a:cs typeface="Calibri"/>
            </a:endParaRPr>
          </a:p>
          <a:p>
            <a:r>
              <a:rPr lang="en-US" sz="2300">
                <a:ea typeface="Calibri"/>
                <a:cs typeface="Calibri"/>
              </a:rPr>
              <a:t>Can be implemented as a simple pricing tool</a:t>
            </a:r>
            <a:endParaRPr lang="en-US" sz="2300">
              <a:cs typeface="Calibri"/>
            </a:endParaRPr>
          </a:p>
          <a:p>
            <a:r>
              <a:rPr lang="en-US" sz="2300">
                <a:cs typeface="Calibri"/>
              </a:rPr>
              <a:t>This approach can be applied to a variety of other products</a:t>
            </a:r>
            <a:endParaRPr lang="en-US" sz="2300">
              <a:ea typeface="Calibri"/>
              <a:cs typeface="Calibri"/>
            </a:endParaRPr>
          </a:p>
          <a:p>
            <a:r>
              <a:rPr lang="en-US" sz="2300">
                <a:ea typeface="Calibri"/>
                <a:cs typeface="Calibri"/>
              </a:rPr>
              <a:t>Price products in an unfamiliar field</a:t>
            </a:r>
          </a:p>
          <a:p>
            <a:r>
              <a:rPr lang="en-US" sz="2300">
                <a:ea typeface="Calibri"/>
                <a:cs typeface="Calibri"/>
              </a:rPr>
              <a:t>Cross reference prices to see deviation from market trends</a:t>
            </a:r>
          </a:p>
          <a:p>
            <a:endParaRPr lang="en-US" sz="2400">
              <a:ea typeface="Calibri"/>
              <a:cs typeface="Calibri"/>
            </a:endParaRPr>
          </a:p>
          <a:p>
            <a:endParaRPr lang="en-US" sz="2400">
              <a:ea typeface="Calibri"/>
              <a:cs typeface="Calibri"/>
            </a:endParaRPr>
          </a:p>
          <a:p>
            <a:endParaRPr lang="en-US" sz="2400">
              <a:ea typeface="Calibri"/>
              <a:cs typeface="Calibri"/>
            </a:endParaRPr>
          </a:p>
        </p:txBody>
      </p:sp>
      <p:pic>
        <p:nvPicPr>
          <p:cNvPr id="5" name="Picture 4" descr="Black puzzle pieces">
            <a:extLst>
              <a:ext uri="{FF2B5EF4-FFF2-40B4-BE49-F238E27FC236}">
                <a16:creationId xmlns:a16="http://schemas.microsoft.com/office/drawing/2014/main" id="{3AAD76A4-86B1-9626-559D-598767C9AF3E}"/>
              </a:ext>
            </a:extLst>
          </p:cNvPr>
          <p:cNvPicPr>
            <a:picLocks noChangeAspect="1"/>
          </p:cNvPicPr>
          <p:nvPr/>
        </p:nvPicPr>
        <p:blipFill rotWithShape="1">
          <a:blip r:embed="rId3"/>
          <a:srcRect l="19591" r="44298" b="192"/>
          <a:stretch/>
        </p:blipFill>
        <p:spPr>
          <a:xfrm>
            <a:off x="879409" y="1424782"/>
            <a:ext cx="3302009" cy="4901096"/>
          </a:xfrm>
          <a:prstGeom prst="rect">
            <a:avLst/>
          </a:prstGeom>
        </p:spPr>
      </p:pic>
    </p:spTree>
    <p:extLst>
      <p:ext uri="{BB962C8B-B14F-4D97-AF65-F5344CB8AC3E}">
        <p14:creationId xmlns:p14="http://schemas.microsoft.com/office/powerpoint/2010/main" val="1452835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6B8C-998B-D30E-FF26-63B80E67FCB8}"/>
              </a:ext>
            </a:extLst>
          </p:cNvPr>
          <p:cNvSpPr>
            <a:spLocks noGrp="1"/>
          </p:cNvSpPr>
          <p:nvPr>
            <p:ph type="title"/>
          </p:nvPr>
        </p:nvSpPr>
        <p:spPr/>
        <p:txBody>
          <a:bodyPr/>
          <a:lstStyle/>
          <a:p>
            <a:r>
              <a:rPr lang="en-US">
                <a:solidFill>
                  <a:srgbClr val="007C89"/>
                </a:solidFill>
                <a:latin typeface="Oswald"/>
              </a:rPr>
              <a:t>Sources</a:t>
            </a:r>
            <a:endParaRPr lang="en-US">
              <a:solidFill>
                <a:srgbClr val="007C89"/>
              </a:solidFill>
              <a:latin typeface="Oswald"/>
              <a:cs typeface="Calibri Light"/>
            </a:endParaRPr>
          </a:p>
        </p:txBody>
      </p:sp>
      <p:sp>
        <p:nvSpPr>
          <p:cNvPr id="3" name="Content Placeholder 2">
            <a:extLst>
              <a:ext uri="{FF2B5EF4-FFF2-40B4-BE49-F238E27FC236}">
                <a16:creationId xmlns:a16="http://schemas.microsoft.com/office/drawing/2014/main" id="{B9B38D09-A16D-C5E5-0043-AA4BA4DD0142}"/>
              </a:ext>
            </a:extLst>
          </p:cNvPr>
          <p:cNvSpPr>
            <a:spLocks noGrp="1"/>
          </p:cNvSpPr>
          <p:nvPr>
            <p:ph idx="1"/>
          </p:nvPr>
        </p:nvSpPr>
        <p:spPr/>
        <p:txBody>
          <a:bodyPr vert="horz" lIns="91440" tIns="45720" rIns="91440" bIns="45720" rtlCol="0" anchor="t">
            <a:normAutofit/>
          </a:bodyPr>
          <a:lstStyle/>
          <a:p>
            <a:pPr marL="0" indent="0">
              <a:buNone/>
            </a:pPr>
            <a:r>
              <a:rPr lang="en-US" err="1">
                <a:cs typeface="Calibri" panose="020F0502020204030204"/>
              </a:rPr>
              <a:t>Keras</a:t>
            </a:r>
            <a:r>
              <a:rPr lang="en-US">
                <a:cs typeface="Calibri" panose="020F0502020204030204"/>
              </a:rPr>
              <a:t> API - </a:t>
            </a:r>
            <a:r>
              <a:rPr lang="en-US">
                <a:cs typeface="Calibri" panose="020F0502020204030204"/>
                <a:hlinkClick r:id="rId2"/>
              </a:rPr>
              <a:t>https://keras.io/api/</a:t>
            </a:r>
            <a:r>
              <a:rPr lang="en-US">
                <a:cs typeface="Calibri" panose="020F0502020204030204"/>
              </a:rPr>
              <a:t> </a:t>
            </a:r>
          </a:p>
          <a:p>
            <a:pPr marL="0" indent="0">
              <a:buNone/>
            </a:pPr>
            <a:r>
              <a:rPr lang="en-US">
                <a:cs typeface="Calibri" panose="020F0502020204030204"/>
              </a:rPr>
              <a:t>Scikit-Learn API - </a:t>
            </a:r>
            <a:r>
              <a:rPr lang="en-US">
                <a:cs typeface="Calibri"/>
                <a:hlinkClick r:id="" action="ppaction://noaction"/>
              </a:rPr>
              <a:t>https://scikit-learn.org/stable/modules/classes.html</a:t>
            </a:r>
          </a:p>
          <a:p>
            <a:pPr marL="0" indent="0">
              <a:buNone/>
            </a:pPr>
            <a:endParaRPr lang="en-US">
              <a:cs typeface="Calibri" panose="020F0502020204030204"/>
            </a:endParaRPr>
          </a:p>
        </p:txBody>
      </p:sp>
    </p:spTree>
    <p:extLst>
      <p:ext uri="{BB962C8B-B14F-4D97-AF65-F5344CB8AC3E}">
        <p14:creationId xmlns:p14="http://schemas.microsoft.com/office/powerpoint/2010/main" val="348725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miling at camera&#10;&#10;Description automatically generated">
            <a:extLst>
              <a:ext uri="{FF2B5EF4-FFF2-40B4-BE49-F238E27FC236}">
                <a16:creationId xmlns:a16="http://schemas.microsoft.com/office/drawing/2014/main" id="{F6367BA0-A700-9B38-D234-3B75D347DA55}"/>
              </a:ext>
            </a:extLst>
          </p:cNvPr>
          <p:cNvPicPr>
            <a:picLocks noChangeAspect="1"/>
          </p:cNvPicPr>
          <p:nvPr/>
        </p:nvPicPr>
        <p:blipFill rotWithShape="1">
          <a:blip r:embed="rId3"/>
          <a:srcRect l="15183" t="1060" r="12042" b="26855"/>
          <a:stretch/>
        </p:blipFill>
        <p:spPr>
          <a:xfrm>
            <a:off x="9907390" y="1033272"/>
            <a:ext cx="1768956" cy="2594026"/>
          </a:xfrm>
          <a:prstGeom prst="rect">
            <a:avLst/>
          </a:prstGeom>
        </p:spPr>
      </p:pic>
      <p:sp>
        <p:nvSpPr>
          <p:cNvPr id="7" name="TextBox 6">
            <a:extLst>
              <a:ext uri="{FF2B5EF4-FFF2-40B4-BE49-F238E27FC236}">
                <a16:creationId xmlns:a16="http://schemas.microsoft.com/office/drawing/2014/main" id="{5D5C0CBD-BC05-00B7-E858-22B615C39711}"/>
              </a:ext>
            </a:extLst>
          </p:cNvPr>
          <p:cNvSpPr txBox="1"/>
          <p:nvPr/>
        </p:nvSpPr>
        <p:spPr>
          <a:xfrm>
            <a:off x="9911770" y="3891964"/>
            <a:ext cx="218133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i="1">
                <a:cs typeface="Calibri"/>
              </a:rPr>
              <a:t>Lucas Miller</a:t>
            </a:r>
            <a:endParaRPr lang="en-US"/>
          </a:p>
          <a:p>
            <a:pPr algn="ctr"/>
            <a:r>
              <a:rPr lang="en-US" sz="1400" i="1">
                <a:cs typeface="Calibri"/>
              </a:rPr>
              <a:t>General Management Consultant</a:t>
            </a:r>
          </a:p>
          <a:p>
            <a:pPr algn="ctr"/>
            <a:r>
              <a:rPr lang="en-US" sz="1400" i="1">
                <a:cs typeface="Calibri"/>
              </a:rPr>
              <a:t>B.A. Political Science; James Madison University, 2023</a:t>
            </a:r>
          </a:p>
        </p:txBody>
      </p:sp>
      <p:sp>
        <p:nvSpPr>
          <p:cNvPr id="8" name="Rectangle 7">
            <a:extLst>
              <a:ext uri="{FF2B5EF4-FFF2-40B4-BE49-F238E27FC236}">
                <a16:creationId xmlns:a16="http://schemas.microsoft.com/office/drawing/2014/main" id="{E6BE36B9-2093-8B54-B090-A875BBC201F0}"/>
              </a:ext>
            </a:extLst>
          </p:cNvPr>
          <p:cNvSpPr/>
          <p:nvPr/>
        </p:nvSpPr>
        <p:spPr>
          <a:xfrm>
            <a:off x="352540" y="1031678"/>
            <a:ext cx="1751682" cy="2544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D34C81A-C894-8FE8-06A9-9D65CDC5C21B}"/>
              </a:ext>
            </a:extLst>
          </p:cNvPr>
          <p:cNvSpPr/>
          <p:nvPr/>
        </p:nvSpPr>
        <p:spPr>
          <a:xfrm>
            <a:off x="5220159" y="1031678"/>
            <a:ext cx="1751682" cy="2544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erson smiling for the camera&#10;&#10;Description automatically generated">
            <a:extLst>
              <a:ext uri="{FF2B5EF4-FFF2-40B4-BE49-F238E27FC236}">
                <a16:creationId xmlns:a16="http://schemas.microsoft.com/office/drawing/2014/main" id="{B631EAF1-86F9-8AC3-6334-9AEE9BE9FE10}"/>
              </a:ext>
            </a:extLst>
          </p:cNvPr>
          <p:cNvPicPr>
            <a:picLocks noChangeAspect="1"/>
          </p:cNvPicPr>
          <p:nvPr/>
        </p:nvPicPr>
        <p:blipFill rotWithShape="1">
          <a:blip r:embed="rId4"/>
          <a:srcRect l="7097" t="2183" r="3871" b="7860"/>
          <a:stretch/>
        </p:blipFill>
        <p:spPr>
          <a:xfrm>
            <a:off x="7565036" y="1033272"/>
            <a:ext cx="1752476" cy="2620008"/>
          </a:xfrm>
          <a:prstGeom prst="rect">
            <a:avLst/>
          </a:prstGeom>
        </p:spPr>
      </p:pic>
      <p:sp>
        <p:nvSpPr>
          <p:cNvPr id="13" name="TextBox 12">
            <a:extLst>
              <a:ext uri="{FF2B5EF4-FFF2-40B4-BE49-F238E27FC236}">
                <a16:creationId xmlns:a16="http://schemas.microsoft.com/office/drawing/2014/main" id="{CC8F403C-9A53-D162-526E-A8E35A6C0FFC}"/>
              </a:ext>
            </a:extLst>
          </p:cNvPr>
          <p:cNvSpPr txBox="1"/>
          <p:nvPr/>
        </p:nvSpPr>
        <p:spPr>
          <a:xfrm>
            <a:off x="5075831" y="3893505"/>
            <a:ext cx="224702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i="1">
                <a:cs typeface="Calibri"/>
              </a:rPr>
              <a:t>Christian Craft</a:t>
            </a:r>
            <a:endParaRPr lang="en-US">
              <a:cs typeface="Calibri" panose="020F0502020204030204"/>
            </a:endParaRPr>
          </a:p>
          <a:p>
            <a:pPr algn="ctr"/>
            <a:r>
              <a:rPr lang="en-US" sz="1400" i="1">
                <a:cs typeface="Calibri"/>
              </a:rPr>
              <a:t>Data Science Consultant</a:t>
            </a:r>
          </a:p>
          <a:p>
            <a:pPr algn="ctr"/>
            <a:r>
              <a:rPr lang="en-US" sz="1400" i="1">
                <a:cs typeface="Calibri"/>
              </a:rPr>
              <a:t>B.S. Computer Science;  Missouri University of Science &amp; Technology, 2023</a:t>
            </a:r>
          </a:p>
        </p:txBody>
      </p:sp>
      <p:sp>
        <p:nvSpPr>
          <p:cNvPr id="14" name="TextBox 13">
            <a:extLst>
              <a:ext uri="{FF2B5EF4-FFF2-40B4-BE49-F238E27FC236}">
                <a16:creationId xmlns:a16="http://schemas.microsoft.com/office/drawing/2014/main" id="{3241733A-1B78-E635-5059-EF28F6FB1FC7}"/>
              </a:ext>
            </a:extLst>
          </p:cNvPr>
          <p:cNvSpPr txBox="1"/>
          <p:nvPr/>
        </p:nvSpPr>
        <p:spPr>
          <a:xfrm>
            <a:off x="7443590" y="3891527"/>
            <a:ext cx="2386728"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i="1">
                <a:cs typeface="Calibri"/>
              </a:rPr>
              <a:t>Brett Padgett</a:t>
            </a:r>
            <a:endParaRPr lang="en-US"/>
          </a:p>
          <a:p>
            <a:pPr algn="ctr"/>
            <a:r>
              <a:rPr lang="en-US" sz="1400" i="1">
                <a:cs typeface="Calibri"/>
              </a:rPr>
              <a:t>Data Science Consultant </a:t>
            </a:r>
            <a:endParaRPr lang="en-US" sz="1400" i="1">
              <a:ea typeface="Calibri"/>
              <a:cs typeface="Calibri"/>
            </a:endParaRPr>
          </a:p>
          <a:p>
            <a:pPr algn="ctr"/>
            <a:r>
              <a:rPr lang="en-US" sz="1400" i="1">
                <a:cs typeface="Calibri"/>
              </a:rPr>
              <a:t>B.S.B.A. Enterprise Cybersecurity; </a:t>
            </a:r>
          </a:p>
          <a:p>
            <a:pPr algn="ctr"/>
            <a:r>
              <a:rPr lang="en-US" sz="1400" i="1">
                <a:cs typeface="Calibri"/>
              </a:rPr>
              <a:t>Old Dominion University, 2023</a:t>
            </a:r>
            <a:endParaRPr lang="en-US" sz="1400" i="1">
              <a:ea typeface="Calibri"/>
              <a:cs typeface="Calibri"/>
            </a:endParaRPr>
          </a:p>
        </p:txBody>
      </p:sp>
      <p:pic>
        <p:nvPicPr>
          <p:cNvPr id="2" name="Picture 1">
            <a:extLst>
              <a:ext uri="{FF2B5EF4-FFF2-40B4-BE49-F238E27FC236}">
                <a16:creationId xmlns:a16="http://schemas.microsoft.com/office/drawing/2014/main" id="{2E05225A-71ED-55A0-0DDA-408DD3A5EC8E}"/>
              </a:ext>
            </a:extLst>
          </p:cNvPr>
          <p:cNvPicPr>
            <a:picLocks noChangeAspect="1"/>
          </p:cNvPicPr>
          <p:nvPr/>
        </p:nvPicPr>
        <p:blipFill rotWithShape="1">
          <a:blip r:embed="rId5"/>
          <a:srcRect l="35235" t="14189" r="18376" b="17216"/>
          <a:stretch/>
        </p:blipFill>
        <p:spPr>
          <a:xfrm>
            <a:off x="352540" y="1033272"/>
            <a:ext cx="1761291" cy="2578575"/>
          </a:xfrm>
          <a:prstGeom prst="rect">
            <a:avLst/>
          </a:prstGeom>
        </p:spPr>
      </p:pic>
      <p:sp>
        <p:nvSpPr>
          <p:cNvPr id="3" name="TextBox 2">
            <a:extLst>
              <a:ext uri="{FF2B5EF4-FFF2-40B4-BE49-F238E27FC236}">
                <a16:creationId xmlns:a16="http://schemas.microsoft.com/office/drawing/2014/main" id="{A0301C60-BDDD-63A2-5F1E-38558EBA204E}"/>
              </a:ext>
            </a:extLst>
          </p:cNvPr>
          <p:cNvSpPr txBox="1"/>
          <p:nvPr/>
        </p:nvSpPr>
        <p:spPr>
          <a:xfrm>
            <a:off x="133340" y="3893068"/>
            <a:ext cx="233373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i="1">
                <a:cs typeface="Calibri"/>
              </a:rPr>
              <a:t>Tim Remo</a:t>
            </a:r>
            <a:endParaRPr lang="en-US" sz="1400" i="1">
              <a:cs typeface="Calibri" panose="020F0502020204030204"/>
            </a:endParaRPr>
          </a:p>
          <a:p>
            <a:pPr algn="ctr"/>
            <a:r>
              <a:rPr lang="en-US" sz="1400" i="1">
                <a:cs typeface="Calibri" panose="020F0502020204030204"/>
              </a:rPr>
              <a:t>Data Science Consultant </a:t>
            </a:r>
            <a:endParaRPr lang="en-US" sz="1400" i="1">
              <a:ea typeface="Calibri"/>
              <a:cs typeface="Calibri"/>
            </a:endParaRPr>
          </a:p>
          <a:p>
            <a:pPr algn="ctr"/>
            <a:r>
              <a:rPr lang="en-US" sz="1400" i="1">
                <a:cs typeface="Calibri"/>
              </a:rPr>
              <a:t>B.S. Elementary Education;  University of Maryland College Park , 2010</a:t>
            </a:r>
            <a:endParaRPr lang="en-US" sz="1400" i="1">
              <a:ea typeface="Calibri"/>
              <a:cs typeface="Calibri"/>
            </a:endParaRPr>
          </a:p>
        </p:txBody>
      </p:sp>
      <p:pic>
        <p:nvPicPr>
          <p:cNvPr id="5" name="Picture 4">
            <a:extLst>
              <a:ext uri="{FF2B5EF4-FFF2-40B4-BE49-F238E27FC236}">
                <a16:creationId xmlns:a16="http://schemas.microsoft.com/office/drawing/2014/main" id="{B552FC2A-29CC-AEC6-5C1B-02EF9B3C3829}"/>
              </a:ext>
            </a:extLst>
          </p:cNvPr>
          <p:cNvPicPr>
            <a:picLocks noChangeAspect="1"/>
          </p:cNvPicPr>
          <p:nvPr/>
        </p:nvPicPr>
        <p:blipFill rotWithShape="1">
          <a:blip r:embed="rId6"/>
          <a:srcRect r="8450" b="-20"/>
          <a:stretch/>
        </p:blipFill>
        <p:spPr>
          <a:xfrm>
            <a:off x="5218457" y="1032740"/>
            <a:ext cx="1755399" cy="2584685"/>
          </a:xfrm>
          <a:prstGeom prst="rect">
            <a:avLst/>
          </a:prstGeom>
        </p:spPr>
      </p:pic>
      <p:sp>
        <p:nvSpPr>
          <p:cNvPr id="15" name="TextBox 14">
            <a:extLst>
              <a:ext uri="{FF2B5EF4-FFF2-40B4-BE49-F238E27FC236}">
                <a16:creationId xmlns:a16="http://schemas.microsoft.com/office/drawing/2014/main" id="{FDFEC1D6-AD3C-9D21-3B60-DC9B7E8FEC46}"/>
              </a:ext>
            </a:extLst>
          </p:cNvPr>
          <p:cNvSpPr txBox="1"/>
          <p:nvPr/>
        </p:nvSpPr>
        <p:spPr>
          <a:xfrm>
            <a:off x="2470139" y="3880368"/>
            <a:ext cx="233373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i="1">
                <a:cs typeface="Calibri"/>
              </a:rPr>
              <a:t>Ben Mathews</a:t>
            </a:r>
            <a:endParaRPr lang="en-US">
              <a:cs typeface="Calibri" panose="020F0502020204030204"/>
            </a:endParaRPr>
          </a:p>
          <a:p>
            <a:pPr algn="ctr"/>
            <a:r>
              <a:rPr lang="en-US" sz="1400" i="1">
                <a:cs typeface="Calibri"/>
              </a:rPr>
              <a:t>Data Science Consultant </a:t>
            </a:r>
            <a:endParaRPr lang="en-US" sz="1400" i="1">
              <a:ea typeface="Calibri"/>
              <a:cs typeface="Calibri"/>
            </a:endParaRPr>
          </a:p>
          <a:p>
            <a:pPr algn="ctr"/>
            <a:r>
              <a:rPr lang="en-US" sz="1400" i="1">
                <a:cs typeface="Calibri"/>
              </a:rPr>
              <a:t>B.S. Computational Modeling and Data Analytics; </a:t>
            </a:r>
            <a:br>
              <a:rPr lang="en-US" sz="1400" i="1">
                <a:cs typeface="Calibri"/>
              </a:rPr>
            </a:br>
            <a:r>
              <a:rPr lang="en-US" sz="1400" i="1">
                <a:cs typeface="Calibri"/>
              </a:rPr>
              <a:t>Virginia Tech, 2023</a:t>
            </a:r>
            <a:endParaRPr lang="en-US" sz="1400" i="1">
              <a:ea typeface="Calibri"/>
              <a:cs typeface="Calibri"/>
            </a:endParaRPr>
          </a:p>
        </p:txBody>
      </p:sp>
      <p:pic>
        <p:nvPicPr>
          <p:cNvPr id="29" name="Picture 28">
            <a:extLst>
              <a:ext uri="{FF2B5EF4-FFF2-40B4-BE49-F238E27FC236}">
                <a16:creationId xmlns:a16="http://schemas.microsoft.com/office/drawing/2014/main" id="{96626897-D924-281A-E994-F733C90EBD74}"/>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69000"/>
                    </a14:imgEffect>
                    <a14:imgEffect>
                      <a14:brightnessContrast bright="27000" contrast="6000"/>
                    </a14:imgEffect>
                  </a14:imgLayer>
                </a14:imgProps>
              </a:ext>
            </a:extLst>
          </a:blip>
          <a:srcRect l="6164" t="16867" r="3425" b="4819"/>
          <a:stretch/>
        </p:blipFill>
        <p:spPr>
          <a:xfrm>
            <a:off x="2805660" y="1033272"/>
            <a:ext cx="1727880" cy="2559124"/>
          </a:xfrm>
          <a:prstGeom prst="rect">
            <a:avLst/>
          </a:prstGeom>
        </p:spPr>
      </p:pic>
      <p:pic>
        <p:nvPicPr>
          <p:cNvPr id="34" name="Picture 33">
            <a:extLst>
              <a:ext uri="{FF2B5EF4-FFF2-40B4-BE49-F238E27FC236}">
                <a16:creationId xmlns:a16="http://schemas.microsoft.com/office/drawing/2014/main" id="{C2730F1B-C989-7EFD-3970-DA5CDC1A8FE8}"/>
              </a:ext>
            </a:extLst>
          </p:cNvPr>
          <p:cNvPicPr>
            <a:picLocks noChangeAspect="1"/>
          </p:cNvPicPr>
          <p:nvPr/>
        </p:nvPicPr>
        <p:blipFill>
          <a:blip r:embed="rId9"/>
          <a:stretch>
            <a:fillRect/>
          </a:stretch>
        </p:blipFill>
        <p:spPr>
          <a:xfrm>
            <a:off x="714123" y="6292145"/>
            <a:ext cx="10763753" cy="471325"/>
          </a:xfrm>
          <a:prstGeom prst="rect">
            <a:avLst/>
          </a:prstGeom>
        </p:spPr>
      </p:pic>
      <p:pic>
        <p:nvPicPr>
          <p:cNvPr id="32" name="Picture 31" descr="File:Virginia Tech Hokies logo.svg ...">
            <a:extLst>
              <a:ext uri="{FF2B5EF4-FFF2-40B4-BE49-F238E27FC236}">
                <a16:creationId xmlns:a16="http://schemas.microsoft.com/office/drawing/2014/main" id="{8C21C8E7-B108-B017-801A-C83CB17B92D2}"/>
              </a:ext>
            </a:extLst>
          </p:cNvPr>
          <p:cNvPicPr>
            <a:picLocks noChangeAspect="1"/>
          </p:cNvPicPr>
          <p:nvPr/>
        </p:nvPicPr>
        <p:blipFill>
          <a:blip r:embed="rId10"/>
          <a:stretch>
            <a:fillRect/>
          </a:stretch>
        </p:blipFill>
        <p:spPr>
          <a:xfrm>
            <a:off x="4060825" y="3351213"/>
            <a:ext cx="806450" cy="447675"/>
          </a:xfrm>
          <a:prstGeom prst="rect">
            <a:avLst/>
          </a:prstGeom>
        </p:spPr>
      </p:pic>
      <p:pic>
        <p:nvPicPr>
          <p:cNvPr id="33" name="Picture 32" descr="Maryland Terrapins - Wikipedia">
            <a:extLst>
              <a:ext uri="{FF2B5EF4-FFF2-40B4-BE49-F238E27FC236}">
                <a16:creationId xmlns:a16="http://schemas.microsoft.com/office/drawing/2014/main" id="{842C2013-5024-8528-FE7B-28A764AAA46F}"/>
              </a:ext>
            </a:extLst>
          </p:cNvPr>
          <p:cNvPicPr>
            <a:picLocks noChangeAspect="1"/>
          </p:cNvPicPr>
          <p:nvPr/>
        </p:nvPicPr>
        <p:blipFill>
          <a:blip r:embed="rId11"/>
          <a:stretch>
            <a:fillRect/>
          </a:stretch>
        </p:blipFill>
        <p:spPr>
          <a:xfrm>
            <a:off x="1901825" y="3351213"/>
            <a:ext cx="412750" cy="447675"/>
          </a:xfrm>
          <a:prstGeom prst="rect">
            <a:avLst/>
          </a:prstGeom>
        </p:spPr>
      </p:pic>
      <p:pic>
        <p:nvPicPr>
          <p:cNvPr id="35" name="Picture 34" descr="File:Missouri S&amp;T logo.svg - Wikipedia">
            <a:extLst>
              <a:ext uri="{FF2B5EF4-FFF2-40B4-BE49-F238E27FC236}">
                <a16:creationId xmlns:a16="http://schemas.microsoft.com/office/drawing/2014/main" id="{DA024479-2F24-3547-B9E3-9211E9FF07A5}"/>
              </a:ext>
            </a:extLst>
          </p:cNvPr>
          <p:cNvPicPr>
            <a:picLocks noChangeAspect="1"/>
          </p:cNvPicPr>
          <p:nvPr/>
        </p:nvPicPr>
        <p:blipFill>
          <a:blip r:embed="rId12"/>
          <a:stretch>
            <a:fillRect/>
          </a:stretch>
        </p:blipFill>
        <p:spPr>
          <a:xfrm>
            <a:off x="6675438" y="3351213"/>
            <a:ext cx="606425" cy="447675"/>
          </a:xfrm>
          <a:prstGeom prst="rect">
            <a:avLst/>
          </a:prstGeom>
        </p:spPr>
      </p:pic>
      <p:pic>
        <p:nvPicPr>
          <p:cNvPr id="36" name="Picture 35" descr="Logo Downloads - Old Dominion University">
            <a:extLst>
              <a:ext uri="{FF2B5EF4-FFF2-40B4-BE49-F238E27FC236}">
                <a16:creationId xmlns:a16="http://schemas.microsoft.com/office/drawing/2014/main" id="{A15258C3-D269-F9C7-E32D-4497058225E6}"/>
              </a:ext>
            </a:extLst>
          </p:cNvPr>
          <p:cNvPicPr>
            <a:picLocks noChangeAspect="1"/>
          </p:cNvPicPr>
          <p:nvPr/>
        </p:nvPicPr>
        <p:blipFill>
          <a:blip r:embed="rId13"/>
          <a:stretch>
            <a:fillRect/>
          </a:stretch>
        </p:blipFill>
        <p:spPr>
          <a:xfrm>
            <a:off x="9172575" y="3348038"/>
            <a:ext cx="514350" cy="454025"/>
          </a:xfrm>
          <a:prstGeom prst="rect">
            <a:avLst/>
          </a:prstGeom>
        </p:spPr>
      </p:pic>
      <p:pic>
        <p:nvPicPr>
          <p:cNvPr id="39" name="Picture 38" descr="File:James Madison University Athletics ...">
            <a:extLst>
              <a:ext uri="{FF2B5EF4-FFF2-40B4-BE49-F238E27FC236}">
                <a16:creationId xmlns:a16="http://schemas.microsoft.com/office/drawing/2014/main" id="{656C445D-CDC4-26BF-79E0-233D2C85C2F2}"/>
              </a:ext>
            </a:extLst>
          </p:cNvPr>
          <p:cNvPicPr>
            <a:picLocks noChangeAspect="1"/>
          </p:cNvPicPr>
          <p:nvPr/>
        </p:nvPicPr>
        <p:blipFill>
          <a:blip r:embed="rId14"/>
          <a:stretch>
            <a:fillRect/>
          </a:stretch>
        </p:blipFill>
        <p:spPr>
          <a:xfrm>
            <a:off x="11002963" y="3373438"/>
            <a:ext cx="1095375" cy="377825"/>
          </a:xfrm>
          <a:prstGeom prst="rect">
            <a:avLst/>
          </a:prstGeom>
        </p:spPr>
      </p:pic>
    </p:spTree>
    <p:extLst>
      <p:ext uri="{BB962C8B-B14F-4D97-AF65-F5344CB8AC3E}">
        <p14:creationId xmlns:p14="http://schemas.microsoft.com/office/powerpoint/2010/main" val="1823460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74005-3649-AB0C-D477-85CDF01965E5}"/>
              </a:ext>
            </a:extLst>
          </p:cNvPr>
          <p:cNvSpPr>
            <a:spLocks noGrp="1"/>
          </p:cNvSpPr>
          <p:nvPr>
            <p:ph type="title"/>
          </p:nvPr>
        </p:nvSpPr>
        <p:spPr/>
        <p:txBody>
          <a:bodyPr>
            <a:normAutofit/>
          </a:bodyPr>
          <a:lstStyle/>
          <a:p>
            <a:r>
              <a:rPr kumimoji="0" lang="en-US" sz="3200" b="0" i="0" u="none" strike="noStrike" kern="1200" cap="all" spc="100" normalizeH="0" baseline="0" noProof="0">
                <a:ln>
                  <a:noFill/>
                </a:ln>
                <a:solidFill>
                  <a:srgbClr val="007C89"/>
                </a:solidFill>
                <a:effectLst/>
                <a:uLnTx/>
                <a:uFillTx/>
                <a:latin typeface="Oswald"/>
              </a:rPr>
              <a:t>Problem Statement</a:t>
            </a:r>
            <a:r>
              <a:rPr lang="en-US" sz="3200">
                <a:solidFill>
                  <a:srgbClr val="007C89"/>
                </a:solidFill>
                <a:latin typeface="Oswald"/>
              </a:rPr>
              <a:t> </a:t>
            </a:r>
            <a:endParaRPr lang="en-US" sz="4800">
              <a:solidFill>
                <a:srgbClr val="007C89"/>
              </a:solidFill>
            </a:endParaRPr>
          </a:p>
        </p:txBody>
      </p:sp>
      <p:sp>
        <p:nvSpPr>
          <p:cNvPr id="3" name="Content Placeholder 2">
            <a:extLst>
              <a:ext uri="{FF2B5EF4-FFF2-40B4-BE49-F238E27FC236}">
                <a16:creationId xmlns:a16="http://schemas.microsoft.com/office/drawing/2014/main" id="{1AA42C4B-067F-F48E-B54E-B31F757DFC8E}"/>
              </a:ext>
            </a:extLst>
          </p:cNvPr>
          <p:cNvSpPr>
            <a:spLocks noGrp="1"/>
          </p:cNvSpPr>
          <p:nvPr>
            <p:ph idx="1"/>
          </p:nvPr>
        </p:nvSpPr>
        <p:spPr>
          <a:xfrm>
            <a:off x="883478" y="982981"/>
            <a:ext cx="8256448" cy="2645743"/>
          </a:xfrm>
        </p:spPr>
        <p:txBody>
          <a:bodyPr vert="horz" lIns="91440" tIns="45720" rIns="91440" bIns="45720" rtlCol="0" anchor="t">
            <a:normAutofit/>
          </a:bodyPr>
          <a:lstStyle/>
          <a:p>
            <a:pPr marL="0" marR="0" lvl="3" indent="0" algn="l" defTabSz="914400" rtl="0" eaLnBrk="1" fontAlgn="auto" latinLnBrk="0" hangingPunct="1">
              <a:lnSpc>
                <a:spcPct val="100000"/>
              </a:lnSpc>
              <a:spcBef>
                <a:spcPts val="1800"/>
              </a:spcBef>
              <a:spcAft>
                <a:spcPts val="0"/>
              </a:spcAft>
              <a:buClrTx/>
              <a:buSzTx/>
              <a:buFont typeface=".AppleSystemUIFont" charset="-120"/>
              <a:buNone/>
              <a:tabLst/>
              <a:defRPr/>
            </a:pPr>
            <a:endParaRPr lang="en-US" sz="2800" b="1">
              <a:solidFill>
                <a:srgbClr val="00A6B7"/>
              </a:solidFill>
              <a:latin typeface="Calibri"/>
              <a:ea typeface="Calibri"/>
              <a:cs typeface="Calibri"/>
            </a:endParaRPr>
          </a:p>
          <a:p>
            <a:r>
              <a:rPr lang="en-US" sz="2800">
                <a:ea typeface="Calibri"/>
                <a:cs typeface="Calibri"/>
              </a:rPr>
              <a:t>Design and implement machine learning to predict prices of mobile-phones </a:t>
            </a:r>
          </a:p>
          <a:p>
            <a:r>
              <a:rPr lang="en-US" sz="2800">
                <a:cs typeface="Calibri"/>
              </a:rPr>
              <a:t>Methodology:</a:t>
            </a:r>
            <a:r>
              <a:rPr lang="en-US" sz="2800" b="1">
                <a:cs typeface="Calibri"/>
              </a:rPr>
              <a:t> Decision Tree</a:t>
            </a:r>
            <a:r>
              <a:rPr lang="en-US" sz="2800">
                <a:cs typeface="Calibri"/>
              </a:rPr>
              <a:t> and </a:t>
            </a:r>
            <a:r>
              <a:rPr lang="en-US" sz="2800" b="1">
                <a:cs typeface="Calibri"/>
              </a:rPr>
              <a:t>Neural Network </a:t>
            </a:r>
            <a:endParaRPr lang="en-US" sz="2800" b="1">
              <a:ea typeface="Calibri"/>
              <a:cs typeface="Calibri"/>
            </a:endParaRPr>
          </a:p>
          <a:p>
            <a:pPr marL="0" indent="0">
              <a:buNone/>
            </a:pPr>
            <a:endParaRPr lang="en-US" sz="2000" b="1">
              <a:ea typeface="Calibri"/>
              <a:cs typeface="Calibri"/>
            </a:endParaRPr>
          </a:p>
          <a:p>
            <a:pPr marL="0" marR="0" lvl="3" indent="0" algn="l" defTabSz="914400" rtl="0" eaLnBrk="1" fontAlgn="auto" latinLnBrk="0" hangingPunct="1">
              <a:lnSpc>
                <a:spcPct val="100000"/>
              </a:lnSpc>
              <a:spcBef>
                <a:spcPts val="1800"/>
              </a:spcBef>
              <a:spcAft>
                <a:spcPts val="0"/>
              </a:spcAft>
              <a:buClrTx/>
              <a:buSzTx/>
              <a:buFont typeface=".AppleSystemUIFont" charset="-120"/>
              <a:buNone/>
              <a:tabLst/>
              <a:defRPr/>
            </a:pPr>
            <a:endParaRPr lang="en-US" sz="2000" b="1">
              <a:cs typeface="Calibri"/>
            </a:endParaRPr>
          </a:p>
        </p:txBody>
      </p:sp>
    </p:spTree>
    <p:extLst>
      <p:ext uri="{BB962C8B-B14F-4D97-AF65-F5344CB8AC3E}">
        <p14:creationId xmlns:p14="http://schemas.microsoft.com/office/powerpoint/2010/main" val="3459576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miling man looking at smartphone">
            <a:extLst>
              <a:ext uri="{FF2B5EF4-FFF2-40B4-BE49-F238E27FC236}">
                <a16:creationId xmlns:a16="http://schemas.microsoft.com/office/drawing/2014/main" id="{D4A9A169-5BC6-22EA-3C08-EBD17915638F}"/>
              </a:ext>
            </a:extLst>
          </p:cNvPr>
          <p:cNvPicPr>
            <a:picLocks noChangeAspect="1"/>
          </p:cNvPicPr>
          <p:nvPr/>
        </p:nvPicPr>
        <p:blipFill rotWithShape="1">
          <a:blip r:embed="rId3"/>
          <a:srcRect l="14448" r="13948"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4" name="Picture 3" descr="Man with glasses and goatee in business suit in car on back seat, holding cellphone to ear, looking out window and smiling">
            <a:extLst>
              <a:ext uri="{FF2B5EF4-FFF2-40B4-BE49-F238E27FC236}">
                <a16:creationId xmlns:a16="http://schemas.microsoft.com/office/drawing/2014/main" id="{90F9D32F-C6A2-07FE-75B9-277323C404DF}"/>
              </a:ext>
            </a:extLst>
          </p:cNvPr>
          <p:cNvPicPr>
            <a:picLocks noChangeAspect="1"/>
          </p:cNvPicPr>
          <p:nvPr/>
        </p:nvPicPr>
        <p:blipFill rotWithShape="1">
          <a:blip r:embed="rId4"/>
          <a:srcRect l="6742" r="12447" b="1"/>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6" name="Picture 5" descr="Close up of person using smartphone">
            <a:extLst>
              <a:ext uri="{FF2B5EF4-FFF2-40B4-BE49-F238E27FC236}">
                <a16:creationId xmlns:a16="http://schemas.microsoft.com/office/drawing/2014/main" id="{FB7E2C31-BDFB-4326-E4CD-6DEC3EFDF565}"/>
              </a:ext>
            </a:extLst>
          </p:cNvPr>
          <p:cNvPicPr>
            <a:picLocks noChangeAspect="1"/>
          </p:cNvPicPr>
          <p:nvPr/>
        </p:nvPicPr>
        <p:blipFill rotWithShape="1">
          <a:blip r:embed="rId5"/>
          <a:srcRect t="8581" r="-1" b="18863"/>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p:nvSpPr>
          <p:cNvPr id="2" name="Title 1">
            <a:extLst>
              <a:ext uri="{FF2B5EF4-FFF2-40B4-BE49-F238E27FC236}">
                <a16:creationId xmlns:a16="http://schemas.microsoft.com/office/drawing/2014/main" id="{FCDAD926-92BA-9D7C-F9B8-9BDCCA471A31}"/>
              </a:ext>
            </a:extLst>
          </p:cNvPr>
          <p:cNvSpPr>
            <a:spLocks noGrp="1"/>
          </p:cNvSpPr>
          <p:nvPr>
            <p:ph type="title"/>
          </p:nvPr>
        </p:nvSpPr>
        <p:spPr>
          <a:xfrm>
            <a:off x="589952" y="220133"/>
            <a:ext cx="4156673" cy="855134"/>
          </a:xfrm>
        </p:spPr>
        <p:txBody>
          <a:bodyPr>
            <a:normAutofit/>
          </a:bodyPr>
          <a:lstStyle/>
          <a:p>
            <a:r>
              <a:rPr lang="en-US" sz="3600">
                <a:solidFill>
                  <a:srgbClr val="007C89"/>
                </a:solidFill>
                <a:latin typeface="Oswald"/>
                <a:cs typeface="Calibri Light"/>
              </a:rPr>
              <a:t>Dataset</a:t>
            </a:r>
            <a:endParaRPr lang="en-US" sz="3600">
              <a:solidFill>
                <a:srgbClr val="007C89"/>
              </a:solidFill>
              <a:latin typeface="Oswald"/>
              <a:ea typeface="Calibri Light"/>
              <a:cs typeface="Calibri Light"/>
            </a:endParaRPr>
          </a:p>
        </p:txBody>
      </p:sp>
      <p:sp>
        <p:nvSpPr>
          <p:cNvPr id="8" name="Text Placeholder 7">
            <a:extLst>
              <a:ext uri="{FF2B5EF4-FFF2-40B4-BE49-F238E27FC236}">
                <a16:creationId xmlns:a16="http://schemas.microsoft.com/office/drawing/2014/main" id="{F3BB5DA3-4449-9D4C-96E4-8A154BD9E254}"/>
              </a:ext>
            </a:extLst>
          </p:cNvPr>
          <p:cNvSpPr>
            <a:spLocks noGrp="1"/>
          </p:cNvSpPr>
          <p:nvPr>
            <p:ph type="body" sz="half" idx="2"/>
          </p:nvPr>
        </p:nvSpPr>
        <p:spPr>
          <a:xfrm>
            <a:off x="132752" y="1024382"/>
            <a:ext cx="5701137" cy="5767388"/>
          </a:xfrm>
        </p:spPr>
        <p:txBody>
          <a:bodyPr vert="horz" lIns="91440" tIns="45720" rIns="91440" bIns="45720" rtlCol="0" anchor="t">
            <a:normAutofit/>
          </a:bodyPr>
          <a:lstStyle/>
          <a:p>
            <a:pPr marL="342900" indent="-342900">
              <a:buChar char="•"/>
            </a:pPr>
            <a:r>
              <a:rPr lang="en-US" sz="1900">
                <a:cs typeface="Calibri"/>
              </a:rPr>
              <a:t>Mobile Phone Prices</a:t>
            </a:r>
            <a:endParaRPr lang="en-US" sz="1900">
              <a:ea typeface="Calibri"/>
              <a:cs typeface="Calibri"/>
            </a:endParaRPr>
          </a:p>
          <a:p>
            <a:pPr marL="800100" lvl="1" indent="-342900">
              <a:buFont typeface="Courier New" panose="020B0604020202020204" pitchFamily="34" charset="0"/>
              <a:buChar char="o"/>
            </a:pPr>
            <a:r>
              <a:rPr lang="en-US" sz="1900">
                <a:cs typeface="Calibri"/>
              </a:rPr>
              <a:t>21 features, 2000 rows</a:t>
            </a:r>
            <a:endParaRPr lang="en-US" sz="1900">
              <a:ea typeface="Calibri"/>
              <a:cs typeface="Calibri"/>
            </a:endParaRPr>
          </a:p>
          <a:p>
            <a:pPr marL="342900" indent="-342900">
              <a:buChar char="•"/>
            </a:pPr>
            <a:r>
              <a:rPr lang="en-US" sz="1900">
                <a:cs typeface="Calibri"/>
              </a:rPr>
              <a:t>Split into train and test</a:t>
            </a:r>
            <a:endParaRPr lang="en-US" sz="1900">
              <a:ea typeface="Calibri"/>
              <a:cs typeface="Calibri"/>
            </a:endParaRPr>
          </a:p>
          <a:p>
            <a:pPr marL="800100" lvl="1" indent="-342900">
              <a:buFont typeface="Courier New" panose="020B0604020202020204" pitchFamily="34" charset="0"/>
              <a:buChar char="o"/>
            </a:pPr>
            <a:r>
              <a:rPr lang="en-US" sz="1900">
                <a:cs typeface="Calibri"/>
              </a:rPr>
              <a:t>Train is labeled, test is not</a:t>
            </a:r>
            <a:endParaRPr lang="en-US" sz="1900">
              <a:ea typeface="Calibri"/>
              <a:cs typeface="Calibri"/>
            </a:endParaRPr>
          </a:p>
          <a:p>
            <a:pPr marL="800100" lvl="1" indent="-342900">
              <a:buFont typeface="Courier New" panose="020B0604020202020204" pitchFamily="34" charset="0"/>
              <a:buChar char="o"/>
            </a:pPr>
            <a:r>
              <a:rPr lang="en-US" sz="1900">
                <a:cs typeface="Calibri"/>
              </a:rPr>
              <a:t>Find the price of the unlabeled phones</a:t>
            </a:r>
            <a:endParaRPr lang="en-US" sz="1900">
              <a:ea typeface="Calibri" panose="020F0502020204030204"/>
              <a:cs typeface="Calibri"/>
            </a:endParaRPr>
          </a:p>
          <a:p>
            <a:pPr lvl="1"/>
            <a:endParaRPr lang="en-US" sz="3600" b="1" cap="all">
              <a:solidFill>
                <a:schemeClr val="accent2"/>
              </a:solidFill>
              <a:latin typeface="Calibri Light"/>
              <a:ea typeface="Calibri Light"/>
              <a:cs typeface="Calibri"/>
            </a:endParaRPr>
          </a:p>
          <a:p>
            <a:pPr lvl="1"/>
            <a:r>
              <a:rPr lang="en-US" sz="3600">
                <a:solidFill>
                  <a:srgbClr val="007C89"/>
                </a:solidFill>
                <a:latin typeface="Oswald"/>
                <a:ea typeface="Calibri Light"/>
                <a:cs typeface="Calibri Light"/>
              </a:rPr>
              <a:t>Dataset Context</a:t>
            </a:r>
          </a:p>
          <a:p>
            <a:pPr marL="285750" indent="-285750">
              <a:lnSpc>
                <a:spcPct val="100000"/>
              </a:lnSpc>
              <a:spcBef>
                <a:spcPts val="600"/>
              </a:spcBef>
              <a:buFont typeface="Arial"/>
              <a:buChar char="•"/>
            </a:pPr>
            <a:r>
              <a:rPr lang="en-US" sz="1900">
                <a:solidFill>
                  <a:srgbClr val="3C4043"/>
                </a:solidFill>
                <a:ea typeface="Calibri"/>
                <a:cs typeface="Calibri"/>
              </a:rPr>
              <a:t>Owner of a mobile phone company</a:t>
            </a:r>
            <a:endParaRPr lang="en-US" sz="1900">
              <a:ea typeface="Calibri"/>
              <a:cs typeface="Calibri"/>
            </a:endParaRPr>
          </a:p>
          <a:p>
            <a:pPr marL="285750" indent="-285750">
              <a:lnSpc>
                <a:spcPct val="100000"/>
              </a:lnSpc>
              <a:spcBef>
                <a:spcPts val="600"/>
              </a:spcBef>
              <a:buFont typeface="Arial"/>
              <a:buChar char="•"/>
            </a:pPr>
            <a:r>
              <a:rPr lang="en-US" sz="1900">
                <a:solidFill>
                  <a:srgbClr val="3C4043"/>
                </a:solidFill>
                <a:ea typeface="Calibri"/>
                <a:cs typeface="Calibri"/>
              </a:rPr>
              <a:t>Needs to know how to estimate phone prices, To solve this problem, he collects sales data of mobile phones of various companies.</a:t>
            </a:r>
            <a:endParaRPr lang="en-US" sz="1900">
              <a:ea typeface="Calibri"/>
              <a:cs typeface="Calibri"/>
            </a:endParaRPr>
          </a:p>
          <a:p>
            <a:pPr marL="285750" indent="-285750">
              <a:lnSpc>
                <a:spcPct val="100000"/>
              </a:lnSpc>
              <a:spcBef>
                <a:spcPts val="600"/>
              </a:spcBef>
              <a:buFont typeface="Arial"/>
              <a:buChar char="•"/>
            </a:pPr>
            <a:r>
              <a:rPr lang="en-US" sz="1900">
                <a:solidFill>
                  <a:srgbClr val="3C4043"/>
                </a:solidFill>
                <a:ea typeface="Calibri"/>
                <a:cs typeface="Calibri"/>
              </a:rPr>
              <a:t>Bob wants to find out some relation between features of a mobile phone( RAM, Internal Memory, etc.) and its selling price</a:t>
            </a:r>
            <a:endParaRPr lang="en-US" sz="1900">
              <a:ea typeface="Calibri"/>
              <a:cs typeface="Calibri"/>
            </a:endParaRPr>
          </a:p>
          <a:p>
            <a:endParaRPr lang="en-US">
              <a:ea typeface="Calibri"/>
              <a:cs typeface="Calibri"/>
            </a:endParaRPr>
          </a:p>
        </p:txBody>
      </p:sp>
    </p:spTree>
    <p:extLst>
      <p:ext uri="{BB962C8B-B14F-4D97-AF65-F5344CB8AC3E}">
        <p14:creationId xmlns:p14="http://schemas.microsoft.com/office/powerpoint/2010/main" val="3808691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1575D-EBAF-30C4-CEE6-27AA9BAA4E54}"/>
              </a:ext>
            </a:extLst>
          </p:cNvPr>
          <p:cNvSpPr>
            <a:spLocks noGrp="1"/>
          </p:cNvSpPr>
          <p:nvPr>
            <p:ph type="title"/>
          </p:nvPr>
        </p:nvSpPr>
        <p:spPr>
          <a:xfrm>
            <a:off x="838201" y="345810"/>
            <a:ext cx="4960945" cy="1325563"/>
          </a:xfrm>
        </p:spPr>
        <p:txBody>
          <a:bodyPr>
            <a:normAutofit/>
          </a:bodyPr>
          <a:lstStyle/>
          <a:p>
            <a:r>
              <a:rPr lang="en-US">
                <a:solidFill>
                  <a:srgbClr val="007C89"/>
                </a:solidFill>
                <a:latin typeface="Oswald"/>
                <a:ea typeface="Calibri Light"/>
                <a:cs typeface="Calibri Light"/>
              </a:rPr>
              <a:t>Early Assumptions</a:t>
            </a:r>
          </a:p>
        </p:txBody>
      </p:sp>
      <p:sp>
        <p:nvSpPr>
          <p:cNvPr id="3" name="Content Placeholder 2">
            <a:extLst>
              <a:ext uri="{FF2B5EF4-FFF2-40B4-BE49-F238E27FC236}">
                <a16:creationId xmlns:a16="http://schemas.microsoft.com/office/drawing/2014/main" id="{D74948DF-622F-6B59-C1E7-ACF9A09654DF}"/>
              </a:ext>
            </a:extLst>
          </p:cNvPr>
          <p:cNvSpPr>
            <a:spLocks noGrp="1"/>
          </p:cNvSpPr>
          <p:nvPr>
            <p:ph idx="1"/>
          </p:nvPr>
        </p:nvSpPr>
        <p:spPr>
          <a:xfrm>
            <a:off x="838201" y="1520825"/>
            <a:ext cx="4933462" cy="4351338"/>
          </a:xfrm>
        </p:spPr>
        <p:txBody>
          <a:bodyPr vert="horz" lIns="91440" tIns="45720" rIns="91440" bIns="45720" rtlCol="0" anchor="t">
            <a:normAutofit/>
          </a:bodyPr>
          <a:lstStyle/>
          <a:p>
            <a:r>
              <a:rPr lang="en-US">
                <a:ea typeface="Calibri"/>
                <a:cs typeface="Calibri"/>
              </a:rPr>
              <a:t>Phone Selling Points</a:t>
            </a:r>
          </a:p>
          <a:p>
            <a:pPr lvl="1">
              <a:buFont typeface="Courier New" panose="020B0604020202020204" pitchFamily="34" charset="0"/>
              <a:buChar char="o"/>
            </a:pPr>
            <a:r>
              <a:rPr lang="en-US">
                <a:ea typeface="Calibri"/>
                <a:cs typeface="Calibri"/>
              </a:rPr>
              <a:t>Battery Life</a:t>
            </a:r>
          </a:p>
          <a:p>
            <a:pPr lvl="1">
              <a:buFont typeface="Courier New" panose="020B0604020202020204" pitchFamily="34" charset="0"/>
              <a:buChar char="o"/>
            </a:pPr>
            <a:r>
              <a:rPr lang="en-US">
                <a:ea typeface="Calibri"/>
                <a:cs typeface="Calibri"/>
              </a:rPr>
              <a:t>Screen size/resolution</a:t>
            </a:r>
          </a:p>
          <a:p>
            <a:pPr lvl="1">
              <a:buFont typeface="Courier New" panose="020B0604020202020204" pitchFamily="34" charset="0"/>
              <a:buChar char="o"/>
            </a:pPr>
            <a:r>
              <a:rPr lang="en-US">
                <a:ea typeface="Calibri"/>
                <a:cs typeface="Calibri"/>
              </a:rPr>
              <a:t>Processor/RAM</a:t>
            </a:r>
          </a:p>
          <a:p>
            <a:pPr lvl="1">
              <a:buFont typeface="Courier New" panose="020B0604020202020204" pitchFamily="34" charset="0"/>
              <a:buChar char="o"/>
            </a:pPr>
            <a:r>
              <a:rPr lang="en-US">
                <a:ea typeface="Calibri"/>
                <a:cs typeface="Calibri"/>
              </a:rPr>
              <a:t>CPU cores</a:t>
            </a:r>
          </a:p>
          <a:p>
            <a:r>
              <a:rPr lang="en-US">
                <a:ea typeface="Calibri"/>
                <a:cs typeface="Calibri"/>
              </a:rPr>
              <a:t>Common Features</a:t>
            </a:r>
          </a:p>
          <a:p>
            <a:pPr lvl="1">
              <a:buFont typeface="Courier New" panose="020B0604020202020204" pitchFamily="34" charset="0"/>
              <a:buChar char="o"/>
            </a:pPr>
            <a:r>
              <a:rPr lang="en-US">
                <a:ea typeface="Calibri"/>
                <a:cs typeface="Calibri"/>
              </a:rPr>
              <a:t>Touch Screen</a:t>
            </a:r>
          </a:p>
          <a:p>
            <a:pPr lvl="1">
              <a:buFont typeface="Courier New" panose="020B0604020202020204" pitchFamily="34" charset="0"/>
              <a:buChar char="o"/>
            </a:pPr>
            <a:r>
              <a:rPr lang="en-US">
                <a:ea typeface="Calibri"/>
                <a:cs typeface="Calibri"/>
              </a:rPr>
              <a:t>3G/4G</a:t>
            </a:r>
            <a:endParaRPr lang="en-US"/>
          </a:p>
          <a:p>
            <a:pPr lvl="1">
              <a:buFont typeface="Courier New" panose="020B0604020202020204" pitchFamily="34" charset="0"/>
              <a:buChar char="o"/>
            </a:pPr>
            <a:r>
              <a:rPr lang="en-US">
                <a:ea typeface="Calibri"/>
                <a:cs typeface="Calibri"/>
              </a:rPr>
              <a:t>Wi-fi/Bluetooth</a:t>
            </a:r>
          </a:p>
          <a:p>
            <a:pPr lvl="1">
              <a:buFont typeface="Courier New" panose="020B0604020202020204" pitchFamily="34" charset="0"/>
              <a:buChar char="o"/>
            </a:pPr>
            <a:r>
              <a:rPr lang="en-US">
                <a:ea typeface="Calibri"/>
                <a:cs typeface="Calibri"/>
              </a:rPr>
              <a:t>Dual Sim Tray</a:t>
            </a:r>
          </a:p>
        </p:txBody>
      </p:sp>
      <p:pic>
        <p:nvPicPr>
          <p:cNvPr id="4" name="Picture 3" descr="Hand placing stars">
            <a:extLst>
              <a:ext uri="{FF2B5EF4-FFF2-40B4-BE49-F238E27FC236}">
                <a16:creationId xmlns:a16="http://schemas.microsoft.com/office/drawing/2014/main" id="{0EE76A2D-C34D-D9DD-F61B-BB22D1089AAD}"/>
              </a:ext>
            </a:extLst>
          </p:cNvPr>
          <p:cNvPicPr>
            <a:picLocks noChangeAspect="1"/>
          </p:cNvPicPr>
          <p:nvPr/>
        </p:nvPicPr>
        <p:blipFill rotWithShape="1">
          <a:blip r:embed="rId3"/>
          <a:srcRect l="25425" r="1921" b="-3"/>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18" name="Arc 1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descr="Close-up of a pen writing on a chart">
            <a:extLst>
              <a:ext uri="{FF2B5EF4-FFF2-40B4-BE49-F238E27FC236}">
                <a16:creationId xmlns:a16="http://schemas.microsoft.com/office/drawing/2014/main" id="{E7A9D014-7285-5991-1BD0-CA45B03677F1}"/>
              </a:ext>
            </a:extLst>
          </p:cNvPr>
          <p:cNvPicPr>
            <a:picLocks noChangeAspect="1"/>
          </p:cNvPicPr>
          <p:nvPr/>
        </p:nvPicPr>
        <p:blipFill rotWithShape="1">
          <a:blip r:embed="rId4"/>
          <a:srcRect r="14588" b="-1"/>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6" name="Picture 5" descr="Woman signing contract">
            <a:extLst>
              <a:ext uri="{FF2B5EF4-FFF2-40B4-BE49-F238E27FC236}">
                <a16:creationId xmlns:a16="http://schemas.microsoft.com/office/drawing/2014/main" id="{ECEBE880-8A69-8F46-541D-F50253F62121}"/>
              </a:ext>
            </a:extLst>
          </p:cNvPr>
          <p:cNvPicPr>
            <a:picLocks noChangeAspect="1"/>
          </p:cNvPicPr>
          <p:nvPr/>
        </p:nvPicPr>
        <p:blipFill rotWithShape="1">
          <a:blip r:embed="rId5"/>
          <a:srcRect l="27186" r="30402" b="-3"/>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Tree>
    <p:extLst>
      <p:ext uri="{BB962C8B-B14F-4D97-AF65-F5344CB8AC3E}">
        <p14:creationId xmlns:p14="http://schemas.microsoft.com/office/powerpoint/2010/main" val="340804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28D89A-9956-1AB1-96FE-CCAFD1761F31}"/>
              </a:ext>
            </a:extLst>
          </p:cNvPr>
          <p:cNvSpPr>
            <a:spLocks noGrp="1"/>
          </p:cNvSpPr>
          <p:nvPr>
            <p:ph type="title"/>
          </p:nvPr>
        </p:nvSpPr>
        <p:spPr>
          <a:xfrm>
            <a:off x="838200" y="978408"/>
            <a:ext cx="3721608" cy="1106424"/>
          </a:xfrm>
        </p:spPr>
        <p:txBody>
          <a:bodyPr>
            <a:normAutofit/>
          </a:bodyPr>
          <a:lstStyle/>
          <a:p>
            <a:r>
              <a:rPr lang="en-US">
                <a:solidFill>
                  <a:srgbClr val="007C89"/>
                </a:solidFill>
                <a:latin typeface="Oswald"/>
                <a:cs typeface="Calibri Light"/>
              </a:rPr>
              <a:t>Visualizations</a:t>
            </a:r>
            <a:endParaRPr lang="en-US">
              <a:solidFill>
                <a:srgbClr val="007C89"/>
              </a:solidFill>
              <a:latin typeface="Oswald"/>
              <a:ea typeface="Calibri Light"/>
              <a:cs typeface="Calibri Light"/>
            </a:endParaRPr>
          </a:p>
        </p:txBody>
      </p:sp>
      <p:sp>
        <p:nvSpPr>
          <p:cNvPr id="17" name="Rectangle 16">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DB695EE-B5F6-3901-AB7D-004FA70A54C9}"/>
              </a:ext>
            </a:extLst>
          </p:cNvPr>
          <p:cNvSpPr>
            <a:spLocks noGrp="1"/>
          </p:cNvSpPr>
          <p:nvPr>
            <p:ph idx="1"/>
          </p:nvPr>
        </p:nvSpPr>
        <p:spPr>
          <a:xfrm>
            <a:off x="838200" y="2368296"/>
            <a:ext cx="3721608" cy="3502152"/>
          </a:xfrm>
        </p:spPr>
        <p:txBody>
          <a:bodyPr vert="horz" lIns="91440" tIns="45720" rIns="91440" bIns="45720" rtlCol="0" anchor="t">
            <a:normAutofit/>
          </a:bodyPr>
          <a:lstStyle/>
          <a:p>
            <a:r>
              <a:rPr lang="en-US" sz="2400">
                <a:ea typeface="Calibri"/>
                <a:cs typeface="Calibri"/>
              </a:rPr>
              <a:t>Very clean, evenly distributed dataset</a:t>
            </a:r>
          </a:p>
          <a:p>
            <a:r>
              <a:rPr lang="en-US" sz="2400">
                <a:ea typeface="Calibri"/>
                <a:cs typeface="Calibri"/>
              </a:rPr>
              <a:t>No missing values</a:t>
            </a:r>
          </a:p>
          <a:p>
            <a:r>
              <a:rPr lang="en-US" sz="2400">
                <a:ea typeface="Calibri"/>
                <a:cs typeface="Calibri"/>
              </a:rPr>
              <a:t>Balanced across all variables</a:t>
            </a:r>
          </a:p>
          <a:p>
            <a:r>
              <a:rPr lang="en-US" sz="2400">
                <a:ea typeface="Calibri"/>
                <a:cs typeface="Calibri"/>
              </a:rPr>
              <a:t>Versatile</a:t>
            </a:r>
          </a:p>
          <a:p>
            <a:r>
              <a:rPr lang="en-US" sz="2400">
                <a:ea typeface="Calibri"/>
                <a:cs typeface="Calibri"/>
              </a:rPr>
              <a:t>Immediately useable</a:t>
            </a:r>
          </a:p>
        </p:txBody>
      </p:sp>
      <p:pic>
        <p:nvPicPr>
          <p:cNvPr id="8" name="Picture 7" descr="A green graph with numbers&#10;&#10;Description automatically generated">
            <a:extLst>
              <a:ext uri="{FF2B5EF4-FFF2-40B4-BE49-F238E27FC236}">
                <a16:creationId xmlns:a16="http://schemas.microsoft.com/office/drawing/2014/main" id="{639DFBEC-4A15-C4FB-BAFF-CE6B9D5736D5}"/>
              </a:ext>
            </a:extLst>
          </p:cNvPr>
          <p:cNvPicPr>
            <a:picLocks noChangeAspect="1"/>
          </p:cNvPicPr>
          <p:nvPr/>
        </p:nvPicPr>
        <p:blipFill>
          <a:blip r:embed="rId3"/>
          <a:stretch>
            <a:fillRect/>
          </a:stretch>
        </p:blipFill>
        <p:spPr>
          <a:xfrm>
            <a:off x="5233267" y="803334"/>
            <a:ext cx="3160004" cy="2426202"/>
          </a:xfrm>
          <a:prstGeom prst="rect">
            <a:avLst/>
          </a:prstGeom>
        </p:spPr>
      </p:pic>
      <p:pic>
        <p:nvPicPr>
          <p:cNvPr id="4" name="Picture 3" descr="A graph of different colored rectangular shapes&#10;&#10;Description automatically generated">
            <a:extLst>
              <a:ext uri="{FF2B5EF4-FFF2-40B4-BE49-F238E27FC236}">
                <a16:creationId xmlns:a16="http://schemas.microsoft.com/office/drawing/2014/main" id="{5A1EE645-43EF-4CD3-4DD6-CF62414E51ED}"/>
              </a:ext>
            </a:extLst>
          </p:cNvPr>
          <p:cNvPicPr>
            <a:picLocks noChangeAspect="1"/>
          </p:cNvPicPr>
          <p:nvPr/>
        </p:nvPicPr>
        <p:blipFill rotWithShape="1">
          <a:blip r:embed="rId4"/>
          <a:srcRect t="591" r="-185" b="-244"/>
          <a:stretch/>
        </p:blipFill>
        <p:spPr>
          <a:xfrm>
            <a:off x="5133306" y="3603222"/>
            <a:ext cx="3248352" cy="2447560"/>
          </a:xfrm>
          <a:prstGeom prst="rect">
            <a:avLst/>
          </a:prstGeom>
        </p:spPr>
      </p:pic>
      <p:pic>
        <p:nvPicPr>
          <p:cNvPr id="7" name="Picture 6" descr="A green graph with numbers and a white background&#10;&#10;Description automatically generated">
            <a:extLst>
              <a:ext uri="{FF2B5EF4-FFF2-40B4-BE49-F238E27FC236}">
                <a16:creationId xmlns:a16="http://schemas.microsoft.com/office/drawing/2014/main" id="{90C80FB8-2744-F3EF-5DF3-76FE09BD8E2A}"/>
              </a:ext>
            </a:extLst>
          </p:cNvPr>
          <p:cNvPicPr>
            <a:picLocks noChangeAspect="1"/>
          </p:cNvPicPr>
          <p:nvPr/>
        </p:nvPicPr>
        <p:blipFill>
          <a:blip r:embed="rId5"/>
          <a:stretch>
            <a:fillRect/>
          </a:stretch>
        </p:blipFill>
        <p:spPr>
          <a:xfrm>
            <a:off x="8711963" y="3606709"/>
            <a:ext cx="3137918" cy="2461608"/>
          </a:xfrm>
          <a:prstGeom prst="rect">
            <a:avLst/>
          </a:prstGeom>
        </p:spPr>
      </p:pic>
      <p:pic>
        <p:nvPicPr>
          <p:cNvPr id="6" name="Picture 5">
            <a:extLst>
              <a:ext uri="{FF2B5EF4-FFF2-40B4-BE49-F238E27FC236}">
                <a16:creationId xmlns:a16="http://schemas.microsoft.com/office/drawing/2014/main" id="{D22620E1-1519-3F5D-732B-207777F7D349}"/>
              </a:ext>
            </a:extLst>
          </p:cNvPr>
          <p:cNvPicPr>
            <a:picLocks noChangeAspect="1"/>
          </p:cNvPicPr>
          <p:nvPr/>
        </p:nvPicPr>
        <p:blipFill>
          <a:blip r:embed="rId6"/>
          <a:stretch>
            <a:fillRect/>
          </a:stretch>
        </p:blipFill>
        <p:spPr>
          <a:xfrm>
            <a:off x="8589914" y="814011"/>
            <a:ext cx="3248352" cy="2411901"/>
          </a:xfrm>
          <a:prstGeom prst="rect">
            <a:avLst/>
          </a:prstGeom>
        </p:spPr>
      </p:pic>
      <p:sp>
        <p:nvSpPr>
          <p:cNvPr id="9" name="TextBox 8">
            <a:extLst>
              <a:ext uri="{FF2B5EF4-FFF2-40B4-BE49-F238E27FC236}">
                <a16:creationId xmlns:a16="http://schemas.microsoft.com/office/drawing/2014/main" id="{08BD8BA7-AE1F-686D-0234-22F3504B8196}"/>
              </a:ext>
            </a:extLst>
          </p:cNvPr>
          <p:cNvSpPr txBox="1"/>
          <p:nvPr/>
        </p:nvSpPr>
        <p:spPr>
          <a:xfrm>
            <a:off x="5317434" y="5919303"/>
            <a:ext cx="6559826"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Price Range           Battery Life</a:t>
            </a:r>
          </a:p>
        </p:txBody>
      </p:sp>
      <p:sp>
        <p:nvSpPr>
          <p:cNvPr id="10" name="TextBox 9">
            <a:extLst>
              <a:ext uri="{FF2B5EF4-FFF2-40B4-BE49-F238E27FC236}">
                <a16:creationId xmlns:a16="http://schemas.microsoft.com/office/drawing/2014/main" id="{176C46A6-2F62-E137-28B7-BF2A2B4E7E8E}"/>
              </a:ext>
            </a:extLst>
          </p:cNvPr>
          <p:cNvSpPr txBox="1"/>
          <p:nvPr/>
        </p:nvSpPr>
        <p:spPr>
          <a:xfrm>
            <a:off x="5460999" y="3103216"/>
            <a:ext cx="6559826"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Ram             4G Network</a:t>
            </a:r>
          </a:p>
        </p:txBody>
      </p:sp>
      <p:sp>
        <p:nvSpPr>
          <p:cNvPr id="5" name="TextBox 4">
            <a:extLst>
              <a:ext uri="{FF2B5EF4-FFF2-40B4-BE49-F238E27FC236}">
                <a16:creationId xmlns:a16="http://schemas.microsoft.com/office/drawing/2014/main" id="{F7E45B09-C04E-3150-6655-F260CDCD23E2}"/>
              </a:ext>
            </a:extLst>
          </p:cNvPr>
          <p:cNvSpPr txBox="1"/>
          <p:nvPr/>
        </p:nvSpPr>
        <p:spPr>
          <a:xfrm rot="16200000">
            <a:off x="1867087" y="3239694"/>
            <a:ext cx="660531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Count           </a:t>
            </a:r>
            <a:r>
              <a:rPr lang="en-US" err="1">
                <a:cs typeface="Calibri"/>
              </a:rPr>
              <a:t>Count</a:t>
            </a:r>
            <a:endParaRPr lang="en-US" err="1"/>
          </a:p>
        </p:txBody>
      </p:sp>
      <p:sp>
        <p:nvSpPr>
          <p:cNvPr id="11" name="TextBox 10">
            <a:extLst>
              <a:ext uri="{FF2B5EF4-FFF2-40B4-BE49-F238E27FC236}">
                <a16:creationId xmlns:a16="http://schemas.microsoft.com/office/drawing/2014/main" id="{B03C1123-A7D6-9CEB-0648-4CC73A1DE08B}"/>
              </a:ext>
            </a:extLst>
          </p:cNvPr>
          <p:cNvSpPr txBox="1"/>
          <p:nvPr/>
        </p:nvSpPr>
        <p:spPr>
          <a:xfrm rot="16200000">
            <a:off x="5244907" y="3239693"/>
            <a:ext cx="660531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Count           </a:t>
            </a:r>
            <a:r>
              <a:rPr lang="en-US" err="1">
                <a:cs typeface="Calibri"/>
              </a:rPr>
              <a:t>Count</a:t>
            </a:r>
            <a:endParaRPr lang="en-US" err="1"/>
          </a:p>
        </p:txBody>
      </p:sp>
    </p:spTree>
    <p:extLst>
      <p:ext uri="{BB962C8B-B14F-4D97-AF65-F5344CB8AC3E}">
        <p14:creationId xmlns:p14="http://schemas.microsoft.com/office/powerpoint/2010/main" val="3674072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8E8EB3-9507-2911-6994-A3F8C12C2DF5}"/>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a:solidFill>
                  <a:srgbClr val="007C89"/>
                </a:solidFill>
                <a:latin typeface="Oswald"/>
              </a:rPr>
              <a:t>Predictor Variable</a:t>
            </a:r>
            <a:endParaRPr lang="en-US">
              <a:solidFill>
                <a:srgbClr val="007C89"/>
              </a:solidFill>
              <a:latin typeface="Oswald"/>
              <a:ea typeface="Calibri Light"/>
              <a:cs typeface="Calibri Light"/>
            </a:endParaRPr>
          </a:p>
        </p:txBody>
      </p:sp>
      <p:sp>
        <p:nvSpPr>
          <p:cNvPr id="14"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 shot of a computer&#10;&#10;Description automatically generated">
            <a:extLst>
              <a:ext uri="{FF2B5EF4-FFF2-40B4-BE49-F238E27FC236}">
                <a16:creationId xmlns:a16="http://schemas.microsoft.com/office/drawing/2014/main" id="{DE7F50E9-A72B-8C99-CDD2-BA5081417996}"/>
              </a:ext>
            </a:extLst>
          </p:cNvPr>
          <p:cNvPicPr>
            <a:picLocks noChangeAspect="1"/>
          </p:cNvPicPr>
          <p:nvPr/>
        </p:nvPicPr>
        <p:blipFill rotWithShape="1">
          <a:blip r:embed="rId3"/>
          <a:srcRect l="482" t="9948" r="-241" b="262"/>
          <a:stretch/>
        </p:blipFill>
        <p:spPr>
          <a:xfrm>
            <a:off x="867909" y="2532834"/>
            <a:ext cx="4628734" cy="3842406"/>
          </a:xfrm>
          <a:prstGeom prst="rect">
            <a:avLst/>
          </a:prstGeom>
        </p:spPr>
      </p:pic>
      <p:pic>
        <p:nvPicPr>
          <p:cNvPr id="5" name="Picture 4" descr="A line graph with a blue line&#10;&#10;Description automatically generated">
            <a:extLst>
              <a:ext uri="{FF2B5EF4-FFF2-40B4-BE49-F238E27FC236}">
                <a16:creationId xmlns:a16="http://schemas.microsoft.com/office/drawing/2014/main" id="{A75680EA-627D-6893-F213-FF2EE99D0089}"/>
              </a:ext>
            </a:extLst>
          </p:cNvPr>
          <p:cNvPicPr>
            <a:picLocks noChangeAspect="1"/>
          </p:cNvPicPr>
          <p:nvPr/>
        </p:nvPicPr>
        <p:blipFill>
          <a:blip r:embed="rId4"/>
          <a:stretch>
            <a:fillRect/>
          </a:stretch>
        </p:blipFill>
        <p:spPr>
          <a:xfrm>
            <a:off x="6332886" y="2552475"/>
            <a:ext cx="4967710" cy="3704146"/>
          </a:xfrm>
          <a:prstGeom prst="rect">
            <a:avLst/>
          </a:prstGeom>
        </p:spPr>
      </p:pic>
      <p:sp>
        <p:nvSpPr>
          <p:cNvPr id="3" name="TextBox 2">
            <a:extLst>
              <a:ext uri="{FF2B5EF4-FFF2-40B4-BE49-F238E27FC236}">
                <a16:creationId xmlns:a16="http://schemas.microsoft.com/office/drawing/2014/main" id="{F400183F-F274-3405-1BF1-0F560E13410F}"/>
              </a:ext>
            </a:extLst>
          </p:cNvPr>
          <p:cNvSpPr txBox="1"/>
          <p:nvPr/>
        </p:nvSpPr>
        <p:spPr>
          <a:xfrm>
            <a:off x="1043136" y="1986942"/>
            <a:ext cx="103816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a:p>
            <a:pPr algn="ctr"/>
            <a:r>
              <a:rPr lang="en-US">
                <a:cs typeface="Calibri"/>
              </a:rPr>
              <a:t>Correlation Matrix for all variables            RAM in MB Vs. Price Range of Device</a:t>
            </a:r>
          </a:p>
        </p:txBody>
      </p:sp>
    </p:spTree>
    <p:extLst>
      <p:ext uri="{BB962C8B-B14F-4D97-AF65-F5344CB8AC3E}">
        <p14:creationId xmlns:p14="http://schemas.microsoft.com/office/powerpoint/2010/main" val="3286774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07794-659B-7571-CBD1-D11F944066D0}"/>
              </a:ext>
            </a:extLst>
          </p:cNvPr>
          <p:cNvSpPr>
            <a:spLocks noGrp="1"/>
          </p:cNvSpPr>
          <p:nvPr>
            <p:ph type="title"/>
          </p:nvPr>
        </p:nvSpPr>
        <p:spPr>
          <a:xfrm>
            <a:off x="231202" y="592856"/>
            <a:ext cx="3186656" cy="1489203"/>
          </a:xfrm>
        </p:spPr>
        <p:txBody>
          <a:bodyPr anchor="b">
            <a:normAutofit/>
          </a:bodyPr>
          <a:lstStyle/>
          <a:p>
            <a:pPr algn="ctr"/>
            <a:r>
              <a:rPr lang="en-US">
                <a:solidFill>
                  <a:srgbClr val="007C89"/>
                </a:solidFill>
                <a:latin typeface="Oswald"/>
                <a:ea typeface="Calibri Light"/>
                <a:cs typeface="Calibri Light"/>
              </a:rPr>
              <a:t>Exploratory Data Analysis</a:t>
            </a:r>
          </a:p>
        </p:txBody>
      </p:sp>
      <p:sp>
        <p:nvSpPr>
          <p:cNvPr id="3" name="Content Placeholder 2">
            <a:extLst>
              <a:ext uri="{FF2B5EF4-FFF2-40B4-BE49-F238E27FC236}">
                <a16:creationId xmlns:a16="http://schemas.microsoft.com/office/drawing/2014/main" id="{88D441EA-E70C-49E2-997B-4E097A99DB13}"/>
              </a:ext>
            </a:extLst>
          </p:cNvPr>
          <p:cNvSpPr>
            <a:spLocks noGrp="1"/>
          </p:cNvSpPr>
          <p:nvPr>
            <p:ph idx="1"/>
          </p:nvPr>
        </p:nvSpPr>
        <p:spPr>
          <a:xfrm>
            <a:off x="233963" y="2282237"/>
            <a:ext cx="3449122" cy="3447832"/>
          </a:xfrm>
        </p:spPr>
        <p:txBody>
          <a:bodyPr vert="horz" lIns="91440" tIns="45720" rIns="91440" bIns="45720" rtlCol="0" anchor="t">
            <a:normAutofit/>
          </a:bodyPr>
          <a:lstStyle/>
          <a:p>
            <a:r>
              <a:rPr lang="en-US" sz="2000">
                <a:ea typeface="Calibri"/>
                <a:cs typeface="Calibri"/>
              </a:rPr>
              <a:t>Testing secondary effects </a:t>
            </a:r>
            <a:br>
              <a:rPr lang="en-US" sz="2000">
                <a:ea typeface="Calibri"/>
                <a:cs typeface="Calibri"/>
              </a:rPr>
            </a:br>
            <a:r>
              <a:rPr lang="en-US" sz="2000">
                <a:ea typeface="Calibri"/>
                <a:cs typeface="Calibri"/>
              </a:rPr>
              <a:t>via Swarm Plot</a:t>
            </a:r>
          </a:p>
          <a:p>
            <a:r>
              <a:rPr lang="en-US" sz="2000">
                <a:ea typeface="Calibri"/>
                <a:cs typeface="Calibri"/>
              </a:rPr>
              <a:t>Minimal effect</a:t>
            </a:r>
          </a:p>
          <a:p>
            <a:pPr lvl="1">
              <a:buFont typeface="Courier New" panose="020B0604020202020204" pitchFamily="34" charset="0"/>
              <a:buChar char="o"/>
            </a:pPr>
            <a:r>
              <a:rPr lang="en-US" sz="2000">
                <a:ea typeface="Calibri"/>
                <a:cs typeface="Calibri"/>
              </a:rPr>
              <a:t>Touch Screen</a:t>
            </a:r>
          </a:p>
          <a:p>
            <a:pPr lvl="1">
              <a:buFont typeface="Courier New" panose="020B0604020202020204" pitchFamily="34" charset="0"/>
              <a:buChar char="o"/>
            </a:pPr>
            <a:r>
              <a:rPr lang="en-US" sz="2000">
                <a:ea typeface="Calibri"/>
                <a:cs typeface="Calibri"/>
              </a:rPr>
              <a:t>Dual Sim</a:t>
            </a:r>
          </a:p>
          <a:p>
            <a:pPr lvl="1">
              <a:buFont typeface="Courier New" panose="020B0604020202020204" pitchFamily="34" charset="0"/>
              <a:buChar char="o"/>
            </a:pPr>
            <a:r>
              <a:rPr lang="en-US" sz="2000">
                <a:ea typeface="Calibri"/>
                <a:cs typeface="Calibri"/>
              </a:rPr>
              <a:t>3G/4G</a:t>
            </a:r>
          </a:p>
          <a:p>
            <a:pPr lvl="1">
              <a:buFont typeface="Courier New" panose="020B0604020202020204" pitchFamily="34" charset="0"/>
              <a:buChar char="o"/>
            </a:pPr>
            <a:r>
              <a:rPr lang="en-US" sz="2000">
                <a:ea typeface="Calibri"/>
                <a:cs typeface="Calibri"/>
              </a:rPr>
              <a:t>Bluetooth</a:t>
            </a:r>
          </a:p>
          <a:p>
            <a:pPr lvl="1">
              <a:buFont typeface="Courier New" panose="020B0604020202020204" pitchFamily="34" charset="0"/>
              <a:buChar char="o"/>
            </a:pPr>
            <a:r>
              <a:rPr lang="en-US" sz="2000">
                <a:ea typeface="Calibri"/>
                <a:cs typeface="Calibri"/>
              </a:rPr>
              <a:t>Wi-Fi</a:t>
            </a:r>
          </a:p>
          <a:p>
            <a:r>
              <a:rPr lang="en-US" sz="2000">
                <a:ea typeface="Calibri"/>
                <a:cs typeface="Calibri"/>
              </a:rPr>
              <a:t>Price vs. RAM has considerable overlap</a:t>
            </a:r>
          </a:p>
        </p:txBody>
      </p:sp>
      <p:pic>
        <p:nvPicPr>
          <p:cNvPr id="6" name="Picture 5" descr="A graph of different colored dots&#10;&#10;Description automatically generated">
            <a:extLst>
              <a:ext uri="{FF2B5EF4-FFF2-40B4-BE49-F238E27FC236}">
                <a16:creationId xmlns:a16="http://schemas.microsoft.com/office/drawing/2014/main" id="{2D22E0B8-7A6F-1171-B64E-9B809919138A}"/>
              </a:ext>
            </a:extLst>
          </p:cNvPr>
          <p:cNvPicPr>
            <a:picLocks noChangeAspect="1"/>
          </p:cNvPicPr>
          <p:nvPr/>
        </p:nvPicPr>
        <p:blipFill rotWithShape="1">
          <a:blip r:embed="rId3"/>
          <a:srcRect r="179" b="-486"/>
          <a:stretch/>
        </p:blipFill>
        <p:spPr>
          <a:xfrm>
            <a:off x="4383777" y="89520"/>
            <a:ext cx="6152857" cy="4571771"/>
          </a:xfrm>
          <a:prstGeom prst="rect">
            <a:avLst/>
          </a:prstGeom>
        </p:spPr>
      </p:pic>
      <p:sp>
        <p:nvSpPr>
          <p:cNvPr id="9" name="Rectangle 8">
            <a:extLst>
              <a:ext uri="{FF2B5EF4-FFF2-40B4-BE49-F238E27FC236}">
                <a16:creationId xmlns:a16="http://schemas.microsoft.com/office/drawing/2014/main" id="{4DD35268-6FBE-0BCD-C050-3F804C7C5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068597" y="0"/>
            <a:ext cx="123401" cy="3290157"/>
          </a:xfrm>
          <a:prstGeom prst="rect">
            <a:avLst/>
          </a:prstGeom>
          <a:gradFill>
            <a:gsLst>
              <a:gs pos="20000">
                <a:schemeClr val="accent3">
                  <a:alpha val="0"/>
                </a:schemeClr>
              </a:gs>
              <a:gs pos="100000">
                <a:schemeClr val="accent3">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0C5EAD-638C-55A7-C70E-54F825A2887A}"/>
              </a:ext>
            </a:extLst>
          </p:cNvPr>
          <p:cNvPicPr>
            <a:picLocks noChangeAspect="1"/>
          </p:cNvPicPr>
          <p:nvPr/>
        </p:nvPicPr>
        <p:blipFill rotWithShape="1">
          <a:blip r:embed="rId4"/>
          <a:srcRect r="-4" b="478"/>
          <a:stretch/>
        </p:blipFill>
        <p:spPr>
          <a:xfrm>
            <a:off x="3354408" y="4660681"/>
            <a:ext cx="2887636" cy="2130477"/>
          </a:xfrm>
          <a:prstGeom prst="rect">
            <a:avLst/>
          </a:prstGeom>
        </p:spPr>
      </p:pic>
      <p:pic>
        <p:nvPicPr>
          <p:cNvPr id="4" name="Picture 3" descr="A diagram of different colored dots&#10;&#10;Description automatically generated">
            <a:extLst>
              <a:ext uri="{FF2B5EF4-FFF2-40B4-BE49-F238E27FC236}">
                <a16:creationId xmlns:a16="http://schemas.microsoft.com/office/drawing/2014/main" id="{B4D1A640-77F0-C74A-911E-F09EAF907C80}"/>
              </a:ext>
            </a:extLst>
          </p:cNvPr>
          <p:cNvPicPr>
            <a:picLocks noChangeAspect="1"/>
          </p:cNvPicPr>
          <p:nvPr/>
        </p:nvPicPr>
        <p:blipFill rotWithShape="1">
          <a:blip r:embed="rId5"/>
          <a:srcRect r="-4" b="145"/>
          <a:stretch/>
        </p:blipFill>
        <p:spPr>
          <a:xfrm>
            <a:off x="6246419" y="4660681"/>
            <a:ext cx="2874268" cy="2130477"/>
          </a:xfrm>
          <a:prstGeom prst="rect">
            <a:avLst/>
          </a:prstGeom>
        </p:spPr>
      </p:pic>
      <p:pic>
        <p:nvPicPr>
          <p:cNvPr id="7" name="Picture 6">
            <a:extLst>
              <a:ext uri="{FF2B5EF4-FFF2-40B4-BE49-F238E27FC236}">
                <a16:creationId xmlns:a16="http://schemas.microsoft.com/office/drawing/2014/main" id="{39D791CF-0388-C15B-8883-A232EC0F17C7}"/>
              </a:ext>
            </a:extLst>
          </p:cNvPr>
          <p:cNvPicPr>
            <a:picLocks noChangeAspect="1"/>
          </p:cNvPicPr>
          <p:nvPr/>
        </p:nvPicPr>
        <p:blipFill rotWithShape="1">
          <a:blip r:embed="rId6"/>
          <a:srcRect l="520"/>
          <a:stretch/>
        </p:blipFill>
        <p:spPr>
          <a:xfrm>
            <a:off x="9107318" y="4660681"/>
            <a:ext cx="2874268" cy="2130477"/>
          </a:xfrm>
          <a:prstGeom prst="rect">
            <a:avLst/>
          </a:prstGeom>
        </p:spPr>
      </p:pic>
      <p:grpSp>
        <p:nvGrpSpPr>
          <p:cNvPr id="10" name="Group 9">
            <a:extLst>
              <a:ext uri="{FF2B5EF4-FFF2-40B4-BE49-F238E27FC236}">
                <a16:creationId xmlns:a16="http://schemas.microsoft.com/office/drawing/2014/main" id="{03E85085-5390-83A9-2396-021E06F7C0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5" name="Rectangle 14">
              <a:extLst>
                <a:ext uri="{FF2B5EF4-FFF2-40B4-BE49-F238E27FC236}">
                  <a16:creationId xmlns:a16="http://schemas.microsoft.com/office/drawing/2014/main" id="{CE72D198-285A-E9EC-E1A0-31F8CF3CE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831DFC4-DDB5-2721-FD99-03D64F1BD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34000">
                  <a:schemeClr val="accent5">
                    <a:alpha val="0"/>
                  </a:schemeClr>
                </a:gs>
                <a:gs pos="100000">
                  <a:schemeClr val="accent5">
                    <a:lumMod val="60000"/>
                    <a:lumOff val="40000"/>
                    <a:alpha val="73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7343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0A879-DF35-41D6-294B-FDCD74A761D4}"/>
              </a:ext>
            </a:extLst>
          </p:cNvPr>
          <p:cNvSpPr>
            <a:spLocks noGrp="1"/>
          </p:cNvSpPr>
          <p:nvPr>
            <p:ph type="title"/>
          </p:nvPr>
        </p:nvSpPr>
        <p:spPr>
          <a:xfrm>
            <a:off x="4865962" y="811784"/>
            <a:ext cx="6492410" cy="1389380"/>
          </a:xfrm>
        </p:spPr>
        <p:txBody>
          <a:bodyPr anchor="b">
            <a:normAutofit/>
          </a:bodyPr>
          <a:lstStyle/>
          <a:p>
            <a:r>
              <a:rPr lang="en-US" sz="5000" b="1">
                <a:solidFill>
                  <a:srgbClr val="007C89"/>
                </a:solidFill>
                <a:latin typeface="Oswald"/>
              </a:rPr>
              <a:t>What is a Decision Tree?</a:t>
            </a:r>
            <a:endParaRPr lang="en-US" sz="5000" b="1">
              <a:solidFill>
                <a:srgbClr val="007C89"/>
              </a:solidFill>
              <a:latin typeface="Oswald"/>
              <a:cs typeface="Calibri Light"/>
            </a:endParaRPr>
          </a:p>
        </p:txBody>
      </p:sp>
      <p:pic>
        <p:nvPicPr>
          <p:cNvPr id="6" name="Picture 4" descr="Small tree">
            <a:extLst>
              <a:ext uri="{FF2B5EF4-FFF2-40B4-BE49-F238E27FC236}">
                <a16:creationId xmlns:a16="http://schemas.microsoft.com/office/drawing/2014/main" id="{48B9D79C-CDF1-0970-B734-5B5801F64D60}"/>
              </a:ext>
            </a:extLst>
          </p:cNvPr>
          <p:cNvPicPr>
            <a:picLocks noChangeAspect="1"/>
          </p:cNvPicPr>
          <p:nvPr/>
        </p:nvPicPr>
        <p:blipFill rotWithShape="1">
          <a:blip r:embed="rId3"/>
          <a:srcRect l="17875" r="3679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A9D6E7-7DA9-291D-D4B1-43AF9042DE5A}"/>
              </a:ext>
            </a:extLst>
          </p:cNvPr>
          <p:cNvSpPr>
            <a:spLocks noGrp="1"/>
          </p:cNvSpPr>
          <p:nvPr>
            <p:ph idx="1"/>
          </p:nvPr>
        </p:nvSpPr>
        <p:spPr>
          <a:xfrm>
            <a:off x="5011215" y="2309747"/>
            <a:ext cx="6910372" cy="3445764"/>
          </a:xfrm>
        </p:spPr>
        <p:txBody>
          <a:bodyPr vert="horz" lIns="91440" tIns="45720" rIns="91440" bIns="45720" rtlCol="0" anchor="t">
            <a:noAutofit/>
          </a:bodyPr>
          <a:lstStyle/>
          <a:p>
            <a:pPr marL="0" indent="0">
              <a:buNone/>
            </a:pPr>
            <a:endParaRPr lang="en-US" sz="1800">
              <a:cs typeface="Calibri"/>
            </a:endParaRPr>
          </a:p>
          <a:p>
            <a:r>
              <a:rPr lang="en-US" sz="2100">
                <a:cs typeface="Calibri"/>
              </a:rPr>
              <a:t>Supervised ML algorithm used for classification or regression</a:t>
            </a:r>
            <a:endParaRPr lang="en-US" sz="2100">
              <a:ea typeface="Calibri"/>
              <a:cs typeface="Calibri"/>
            </a:endParaRPr>
          </a:p>
          <a:p>
            <a:r>
              <a:rPr lang="en-US" sz="2100">
                <a:cs typeface="Calibri"/>
              </a:rPr>
              <a:t>Classifiers are used to utilize training data to develop a flow chart leading to a series of categories, based on certain conditions</a:t>
            </a:r>
            <a:endParaRPr lang="en-US" sz="2100">
              <a:ea typeface="Calibri"/>
              <a:cs typeface="Calibri"/>
            </a:endParaRPr>
          </a:p>
          <a:p>
            <a:r>
              <a:rPr lang="en-US" sz="2100">
                <a:cs typeface="Calibri"/>
              </a:rPr>
              <a:t>Analyzes features to map an input to the corresponding output</a:t>
            </a:r>
            <a:endParaRPr lang="en-US" sz="2100">
              <a:ea typeface="Calibri"/>
              <a:cs typeface="Calibri"/>
            </a:endParaRPr>
          </a:p>
          <a:p>
            <a:r>
              <a:rPr lang="en-US" sz="2100">
                <a:cs typeface="Calibri"/>
              </a:rPr>
              <a:t>The quality of the tree is measured by applying it to the testing data </a:t>
            </a:r>
            <a:endParaRPr lang="en-US" sz="2100">
              <a:ea typeface="Calibri"/>
              <a:cs typeface="Calibri"/>
            </a:endParaRPr>
          </a:p>
          <a:p>
            <a:r>
              <a:rPr lang="en-US" sz="2100">
                <a:cs typeface="Calibri"/>
              </a:rPr>
              <a:t>We can learn what events lead to a resulting target value</a:t>
            </a:r>
            <a:endParaRPr lang="en-US" sz="2100">
              <a:ea typeface="Calibri"/>
              <a:cs typeface="Calibri"/>
            </a:endParaRPr>
          </a:p>
          <a:p>
            <a:endParaRPr lang="en-US" sz="1800">
              <a:cs typeface="Calibri"/>
            </a:endParaRPr>
          </a:p>
          <a:p>
            <a:pPr marL="0" indent="0">
              <a:buNone/>
            </a:pPr>
            <a:endParaRPr lang="en-US" sz="1800">
              <a:cs typeface="Calibri"/>
            </a:endParaRPr>
          </a:p>
        </p:txBody>
      </p:sp>
    </p:spTree>
    <p:extLst>
      <p:ext uri="{BB962C8B-B14F-4D97-AF65-F5344CB8AC3E}">
        <p14:creationId xmlns:p14="http://schemas.microsoft.com/office/powerpoint/2010/main" val="2823258894"/>
      </p:ext>
    </p:extLst>
  </p:cSld>
  <p:clrMapOvr>
    <a:masterClrMapping/>
  </p:clrMapOvr>
</p:sld>
</file>

<file path=ppt/theme/theme1.xml><?xml version="1.0" encoding="utf-8"?>
<a:theme xmlns:a="http://schemas.openxmlformats.org/drawingml/2006/main" name="Office Theme">
  <a:themeElements>
    <a:clrScheme name="NEW_Booz Allen Teal v2">
      <a:dk1>
        <a:srgbClr val="000000"/>
      </a:dk1>
      <a:lt1>
        <a:srgbClr val="FFFFFF"/>
      </a:lt1>
      <a:dk2>
        <a:srgbClr val="035157"/>
      </a:dk2>
      <a:lt2>
        <a:srgbClr val="E7E6E6"/>
      </a:lt2>
      <a:accent1>
        <a:srgbClr val="035157"/>
      </a:accent1>
      <a:accent2>
        <a:srgbClr val="00A6B7"/>
      </a:accent2>
      <a:accent3>
        <a:srgbClr val="2C8320"/>
      </a:accent3>
      <a:accent4>
        <a:srgbClr val="233746"/>
      </a:accent4>
      <a:accent5>
        <a:srgbClr val="E71F24"/>
      </a:accent5>
      <a:accent6>
        <a:srgbClr val="CBDA00"/>
      </a:accent6>
      <a:hlink>
        <a:srgbClr val="035157"/>
      </a:hlink>
      <a:folHlink>
        <a:srgbClr val="00A6B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a:themeElements>
    <a:clrScheme name="NEW_Booz Allen Teal v2">
      <a:dk1>
        <a:srgbClr val="000000"/>
      </a:dk1>
      <a:lt1>
        <a:srgbClr val="FFFFFF"/>
      </a:lt1>
      <a:dk2>
        <a:srgbClr val="035157"/>
      </a:dk2>
      <a:lt2>
        <a:srgbClr val="E7E6E6"/>
      </a:lt2>
      <a:accent1>
        <a:srgbClr val="035157"/>
      </a:accent1>
      <a:accent2>
        <a:srgbClr val="00A6B7"/>
      </a:accent2>
      <a:accent3>
        <a:srgbClr val="2C8320"/>
      </a:accent3>
      <a:accent4>
        <a:srgbClr val="233746"/>
      </a:accent4>
      <a:accent5>
        <a:srgbClr val="E71F24"/>
      </a:accent5>
      <a:accent6>
        <a:srgbClr val="CBDA00"/>
      </a:accent6>
      <a:hlink>
        <a:srgbClr val="035157"/>
      </a:hlink>
      <a:folHlink>
        <a:srgbClr val="00A6B7"/>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l Standard" id="{826423E4-3687-A542-83F1-7AFEE00195E0}" vid="{61F47EEE-A5AF-3442-86EA-05998AC75EE4}"/>
    </a:ext>
  </a:extLst>
</a:theme>
</file>

<file path=ppt/theme/theme3.xml><?xml version="1.0" encoding="utf-8"?>
<a:theme xmlns:a="http://schemas.openxmlformats.org/drawingml/2006/main" name="1_Master">
  <a:themeElements>
    <a:clrScheme name="NEW_Booz Allen Teal v2">
      <a:dk1>
        <a:srgbClr val="000000"/>
      </a:dk1>
      <a:lt1>
        <a:srgbClr val="FFFFFF"/>
      </a:lt1>
      <a:dk2>
        <a:srgbClr val="035157"/>
      </a:dk2>
      <a:lt2>
        <a:srgbClr val="E7E6E6"/>
      </a:lt2>
      <a:accent1>
        <a:srgbClr val="035157"/>
      </a:accent1>
      <a:accent2>
        <a:srgbClr val="00A6B7"/>
      </a:accent2>
      <a:accent3>
        <a:srgbClr val="2C8320"/>
      </a:accent3>
      <a:accent4>
        <a:srgbClr val="233746"/>
      </a:accent4>
      <a:accent5>
        <a:srgbClr val="E71F24"/>
      </a:accent5>
      <a:accent6>
        <a:srgbClr val="CBDA00"/>
      </a:accent6>
      <a:hlink>
        <a:srgbClr val="035157"/>
      </a:hlink>
      <a:folHlink>
        <a:srgbClr val="00A6B7"/>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l Standard" id="{826423E4-3687-A542-83F1-7AFEE00195E0}" vid="{61F47EEE-A5AF-3442-86EA-05998AC75EE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de9faa6-9fe1-49b3-9a08-227a296b54a6}" enabled="1" method="Privileged" siteId="{d5fe813e-0caa-432a-b2ac-d555aa91bd1c}"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17</Notes>
  <HiddenSlides>0</HiddenSlides>
  <ScaleCrop>false</ScaleCrop>
  <HeadingPairs>
    <vt:vector size="4" baseType="variant">
      <vt:variant>
        <vt:lpstr>Theme</vt:lpstr>
      </vt:variant>
      <vt:variant>
        <vt:i4>3</vt:i4>
      </vt:variant>
      <vt:variant>
        <vt:lpstr>Slide Titles</vt:lpstr>
      </vt:variant>
      <vt:variant>
        <vt:i4>19</vt:i4>
      </vt:variant>
    </vt:vector>
  </HeadingPairs>
  <TitlesOfParts>
    <vt:vector size="22" baseType="lpstr">
      <vt:lpstr>Office Theme</vt:lpstr>
      <vt:lpstr>Master</vt:lpstr>
      <vt:lpstr>1_Master</vt:lpstr>
      <vt:lpstr>Decision tree &amp; Neural network for mobile Phone data</vt:lpstr>
      <vt:lpstr>PowerPoint Presentation</vt:lpstr>
      <vt:lpstr>Problem Statement </vt:lpstr>
      <vt:lpstr>Dataset</vt:lpstr>
      <vt:lpstr>Early Assumptions</vt:lpstr>
      <vt:lpstr>Visualizations</vt:lpstr>
      <vt:lpstr>Predictor Variable</vt:lpstr>
      <vt:lpstr>Exploratory Data Analysis</vt:lpstr>
      <vt:lpstr>What is a Decision Tree?</vt:lpstr>
      <vt:lpstr>Decision Tree Output </vt:lpstr>
      <vt:lpstr>Decision Tree Output</vt:lpstr>
      <vt:lpstr>What are Neural Networks?</vt:lpstr>
      <vt:lpstr>Neural  Network  Output</vt:lpstr>
      <vt:lpstr>Wider, Shallow NN</vt:lpstr>
      <vt:lpstr>PowerPoint Presentation</vt:lpstr>
      <vt:lpstr>Neural Network  Output</vt:lpstr>
      <vt:lpstr>Conclusion </vt:lpstr>
      <vt:lpstr>What Problem are we solving with our findings?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Padgett, Brett [USA]</dc:creator>
  <cp:revision>1</cp:revision>
  <dcterms:created xsi:type="dcterms:W3CDTF">2024-02-12T15:02:33Z</dcterms:created>
  <dcterms:modified xsi:type="dcterms:W3CDTF">2024-02-15T14:10:17Z</dcterms:modified>
</cp:coreProperties>
</file>